
<file path=[Content_Types].xml><?xml version="1.0" encoding="utf-8"?>
<Types xmlns="http://schemas.openxmlformats.org/package/2006/content-types">
  <Default Extension="jpeg" ContentType="image/jpeg"/>
  <Default Extension="png" ContentType="image/png"/>
  <Default Extension="wma" ContentType="audio/x-ms-wma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6" r:id="rId3"/>
    <p:sldId id="279" r:id="rId5"/>
    <p:sldId id="280" r:id="rId6"/>
    <p:sldId id="264" r:id="rId7"/>
    <p:sldId id="260" r:id="rId8"/>
    <p:sldId id="268" r:id="rId9"/>
    <p:sldId id="275" r:id="rId10"/>
    <p:sldId id="263" r:id="rId11"/>
    <p:sldId id="285" r:id="rId12"/>
    <p:sldId id="267" r:id="rId13"/>
    <p:sldId id="269" r:id="rId14"/>
    <p:sldId id="276" r:id="rId15"/>
    <p:sldId id="271" r:id="rId16"/>
    <p:sldId id="277" r:id="rId17"/>
    <p:sldId id="284" r:id="rId18"/>
    <p:sldId id="261" r:id="rId19"/>
    <p:sldId id="266" r:id="rId20"/>
    <p:sldId id="273" r:id="rId21"/>
    <p:sldId id="270" r:id="rId22"/>
    <p:sldId id="283" r:id="rId23"/>
    <p:sldId id="262" r:id="rId24"/>
    <p:sldId id="272" r:id="rId25"/>
    <p:sldId id="274" r:id="rId26"/>
    <p:sldId id="265" r:id="rId27"/>
    <p:sldId id="28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19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5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zh-CN" altLang="en-US" sz="3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  <a:endParaRPr lang="en-US" altLang="zh-CN" sz="6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.wma"/><Relationship Id="rId2" Type="http://schemas.openxmlformats.org/officeDocument/2006/relationships/audio" Target="../media/media1.wma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Relationship Id="rId3" Type="http://schemas.openxmlformats.org/officeDocument/2006/relationships/image" Target="../media/image1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6.jpeg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1" Type="http://schemas.openxmlformats.org/officeDocument/2006/relationships/image" Target="../media/image18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jpeg"/><Relationship Id="rId2" Type="http://schemas.openxmlformats.org/officeDocument/2006/relationships/image" Target="../media/image8.jpeg"/><Relationship Id="rId1" Type="http://schemas.openxmlformats.org/officeDocument/2006/relationships/image" Target="../media/image6.jpe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9.jpeg"/><Relationship Id="rId2" Type="http://schemas.openxmlformats.org/officeDocument/2006/relationships/image" Target="../media/image14.jpeg"/><Relationship Id="rId1" Type="http://schemas.openxmlformats.org/officeDocument/2006/relationships/image" Target="../media/image15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菱形 20"/>
          <p:cNvSpPr/>
          <p:nvPr/>
        </p:nvSpPr>
        <p:spPr>
          <a:xfrm>
            <a:off x="2870200" y="203200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 dpi="0" rotWithShape="1">
            <a:blip r:embed="rId1"/>
            <a:srcRect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22357" y="4025900"/>
            <a:ext cx="7547286" cy="65376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/>
        </p:nvSpPr>
        <p:spPr>
          <a:xfrm>
            <a:off x="3486150" y="1683607"/>
            <a:ext cx="5219700" cy="2000250"/>
          </a:xfrm>
          <a:custGeom>
            <a:avLst/>
            <a:gdLst>
              <a:gd name="connsiteX0" fmla="*/ 0 w 5219700"/>
              <a:gd name="connsiteY0" fmla="*/ 0 h 2000250"/>
              <a:gd name="connsiteX1" fmla="*/ 5219700 w 5219700"/>
              <a:gd name="connsiteY1" fmla="*/ 0 h 2000250"/>
              <a:gd name="connsiteX2" fmla="*/ 5219700 w 5219700"/>
              <a:gd name="connsiteY2" fmla="*/ 2000250 h 2000250"/>
              <a:gd name="connsiteX3" fmla="*/ 5153930 w 5219700"/>
              <a:gd name="connsiteY3" fmla="*/ 2000250 h 2000250"/>
              <a:gd name="connsiteX4" fmla="*/ 5153930 w 5219700"/>
              <a:gd name="connsiteY4" fmla="*/ 65770 h 2000250"/>
              <a:gd name="connsiteX5" fmla="*/ 65770 w 5219700"/>
              <a:gd name="connsiteY5" fmla="*/ 65770 h 2000250"/>
              <a:gd name="connsiteX6" fmla="*/ 65770 w 5219700"/>
              <a:gd name="connsiteY6" fmla="*/ 2000250 h 2000250"/>
              <a:gd name="connsiteX7" fmla="*/ 0 w 5219700"/>
              <a:gd name="connsiteY7" fmla="*/ 2000250 h 2000250"/>
              <a:gd name="connsiteX8" fmla="*/ 0 w 5219700"/>
              <a:gd name="connsiteY8" fmla="*/ 0 h 20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19700" h="2000250">
                <a:moveTo>
                  <a:pt x="0" y="0"/>
                </a:moveTo>
                <a:lnTo>
                  <a:pt x="5219700" y="0"/>
                </a:lnTo>
                <a:lnTo>
                  <a:pt x="5219700" y="2000250"/>
                </a:lnTo>
                <a:lnTo>
                  <a:pt x="5153930" y="2000250"/>
                </a:lnTo>
                <a:lnTo>
                  <a:pt x="5153930" y="65770"/>
                </a:lnTo>
                <a:lnTo>
                  <a:pt x="65770" y="65770"/>
                </a:lnTo>
                <a:lnTo>
                  <a:pt x="65770" y="2000250"/>
                </a:lnTo>
                <a:lnTo>
                  <a:pt x="0" y="20002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3486150" y="3677226"/>
            <a:ext cx="5219700" cy="1339275"/>
          </a:xfrm>
          <a:custGeom>
            <a:avLst/>
            <a:gdLst>
              <a:gd name="connsiteX0" fmla="*/ 0 w 5219700"/>
              <a:gd name="connsiteY0" fmla="*/ 900843 h 1339275"/>
              <a:gd name="connsiteX1" fmla="*/ 65770 w 5219700"/>
              <a:gd name="connsiteY1" fmla="*/ 900843 h 1339275"/>
              <a:gd name="connsiteX2" fmla="*/ 65770 w 5219700"/>
              <a:gd name="connsiteY2" fmla="*/ 1273505 h 1339275"/>
              <a:gd name="connsiteX3" fmla="*/ 5153930 w 5219700"/>
              <a:gd name="connsiteY3" fmla="*/ 1273505 h 1339275"/>
              <a:gd name="connsiteX4" fmla="*/ 5153930 w 5219700"/>
              <a:gd name="connsiteY4" fmla="*/ 900843 h 1339275"/>
              <a:gd name="connsiteX5" fmla="*/ 5219700 w 5219700"/>
              <a:gd name="connsiteY5" fmla="*/ 900843 h 1339275"/>
              <a:gd name="connsiteX6" fmla="*/ 5219700 w 5219700"/>
              <a:gd name="connsiteY6" fmla="*/ 1339275 h 1339275"/>
              <a:gd name="connsiteX7" fmla="*/ 0 w 5219700"/>
              <a:gd name="connsiteY7" fmla="*/ 1339275 h 1339275"/>
              <a:gd name="connsiteX8" fmla="*/ 5153930 w 5219700"/>
              <a:gd name="connsiteY8" fmla="*/ 0 h 1339275"/>
              <a:gd name="connsiteX9" fmla="*/ 5219700 w 5219700"/>
              <a:gd name="connsiteY9" fmla="*/ 0 h 1339275"/>
              <a:gd name="connsiteX10" fmla="*/ 5219700 w 5219700"/>
              <a:gd name="connsiteY10" fmla="*/ 335974 h 1339275"/>
              <a:gd name="connsiteX11" fmla="*/ 5153930 w 5219700"/>
              <a:gd name="connsiteY11" fmla="*/ 335974 h 1339275"/>
              <a:gd name="connsiteX12" fmla="*/ 0 w 5219700"/>
              <a:gd name="connsiteY12" fmla="*/ 0 h 1339275"/>
              <a:gd name="connsiteX13" fmla="*/ 65770 w 5219700"/>
              <a:gd name="connsiteY13" fmla="*/ 0 h 1339275"/>
              <a:gd name="connsiteX14" fmla="*/ 65770 w 5219700"/>
              <a:gd name="connsiteY14" fmla="*/ 335974 h 1339275"/>
              <a:gd name="connsiteX15" fmla="*/ 0 w 5219700"/>
              <a:gd name="connsiteY15" fmla="*/ 335974 h 133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219700" h="1339275">
                <a:moveTo>
                  <a:pt x="0" y="900843"/>
                </a:moveTo>
                <a:lnTo>
                  <a:pt x="65770" y="900843"/>
                </a:lnTo>
                <a:lnTo>
                  <a:pt x="65770" y="1273505"/>
                </a:lnTo>
                <a:lnTo>
                  <a:pt x="5153930" y="1273505"/>
                </a:lnTo>
                <a:lnTo>
                  <a:pt x="5153930" y="900843"/>
                </a:lnTo>
                <a:lnTo>
                  <a:pt x="5219700" y="900843"/>
                </a:lnTo>
                <a:lnTo>
                  <a:pt x="5219700" y="1339275"/>
                </a:lnTo>
                <a:lnTo>
                  <a:pt x="0" y="1339275"/>
                </a:lnTo>
                <a:close/>
                <a:moveTo>
                  <a:pt x="5153930" y="0"/>
                </a:moveTo>
                <a:lnTo>
                  <a:pt x="5219700" y="0"/>
                </a:lnTo>
                <a:lnTo>
                  <a:pt x="5219700" y="335974"/>
                </a:lnTo>
                <a:lnTo>
                  <a:pt x="5153930" y="335974"/>
                </a:lnTo>
                <a:close/>
                <a:moveTo>
                  <a:pt x="0" y="0"/>
                </a:moveTo>
                <a:lnTo>
                  <a:pt x="65770" y="0"/>
                </a:lnTo>
                <a:lnTo>
                  <a:pt x="65770" y="335974"/>
                </a:lnTo>
                <a:lnTo>
                  <a:pt x="0" y="3359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20816" y="2480611"/>
            <a:ext cx="4346884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</a:rPr>
              <a:t>项目汇报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20816" y="1893157"/>
            <a:ext cx="434688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BUSINESS</a:t>
            </a:r>
            <a:endParaRPr lang="zh-CN" altLang="en-US" sz="3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264135" y="5600995"/>
            <a:ext cx="5663730" cy="33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汇报人：管理资源吧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2" name="圆角矩形 1"/>
          <p:cNvSpPr/>
          <p:nvPr/>
        </p:nvSpPr>
        <p:spPr>
          <a:xfrm>
            <a:off x="10617200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"/>
          <p:cNvSpPr/>
          <p:nvPr/>
        </p:nvSpPr>
        <p:spPr>
          <a:xfrm>
            <a:off x="10708482" y="6326443"/>
            <a:ext cx="136314" cy="131040"/>
          </a:xfrm>
          <a:custGeom>
            <a:avLst/>
            <a:gdLst>
              <a:gd name="connsiteX0" fmla="*/ 241391 w 516922"/>
              <a:gd name="connsiteY0" fmla="*/ 466920 h 496921"/>
              <a:gd name="connsiteX1" fmla="*/ 374792 w 516922"/>
              <a:gd name="connsiteY1" fmla="*/ 466920 h 496921"/>
              <a:gd name="connsiteX2" fmla="*/ 394157 w 516922"/>
              <a:gd name="connsiteY2" fmla="*/ 492438 h 496921"/>
              <a:gd name="connsiteX3" fmla="*/ 241391 w 516922"/>
              <a:gd name="connsiteY3" fmla="*/ 492438 h 496921"/>
              <a:gd name="connsiteX4" fmla="*/ 45175 w 516922"/>
              <a:gd name="connsiteY4" fmla="*/ 266910 h 496921"/>
              <a:gd name="connsiteX5" fmla="*/ 178975 w 516922"/>
              <a:gd name="connsiteY5" fmla="*/ 266910 h 496921"/>
              <a:gd name="connsiteX6" fmla="*/ 178975 w 516922"/>
              <a:gd name="connsiteY6" fmla="*/ 312085 h 496921"/>
              <a:gd name="connsiteX7" fmla="*/ 45175 w 516922"/>
              <a:gd name="connsiteY7" fmla="*/ 312085 h 496921"/>
              <a:gd name="connsiteX8" fmla="*/ 45175 w 516922"/>
              <a:gd name="connsiteY8" fmla="*/ 167939 h 496921"/>
              <a:gd name="connsiteX9" fmla="*/ 178975 w 516922"/>
              <a:gd name="connsiteY9" fmla="*/ 167939 h 496921"/>
              <a:gd name="connsiteX10" fmla="*/ 178975 w 516922"/>
              <a:gd name="connsiteY10" fmla="*/ 213114 h 496921"/>
              <a:gd name="connsiteX11" fmla="*/ 45175 w 516922"/>
              <a:gd name="connsiteY11" fmla="*/ 213114 h 496921"/>
              <a:gd name="connsiteX12" fmla="*/ 254150 w 516922"/>
              <a:gd name="connsiteY12" fmla="*/ 92418 h 496921"/>
              <a:gd name="connsiteX13" fmla="*/ 497537 w 516922"/>
              <a:gd name="connsiteY13" fmla="*/ 92418 h 496921"/>
              <a:gd name="connsiteX14" fmla="*/ 516922 w 516922"/>
              <a:gd name="connsiteY14" fmla="*/ 111788 h 496921"/>
              <a:gd name="connsiteX15" fmla="*/ 516922 w 516922"/>
              <a:gd name="connsiteY15" fmla="*/ 402340 h 496921"/>
              <a:gd name="connsiteX16" fmla="*/ 497537 w 516922"/>
              <a:gd name="connsiteY16" fmla="*/ 421710 h 496921"/>
              <a:gd name="connsiteX17" fmla="*/ 359690 w 516922"/>
              <a:gd name="connsiteY17" fmla="*/ 421710 h 496921"/>
              <a:gd name="connsiteX18" fmla="*/ 359690 w 516922"/>
              <a:gd name="connsiteY18" fmla="*/ 458298 h 496921"/>
              <a:gd name="connsiteX19" fmla="*/ 254150 w 516922"/>
              <a:gd name="connsiteY19" fmla="*/ 458298 h 496921"/>
              <a:gd name="connsiteX20" fmla="*/ 254150 w 516922"/>
              <a:gd name="connsiteY20" fmla="*/ 382970 h 496921"/>
              <a:gd name="connsiteX21" fmla="*/ 478152 w 516922"/>
              <a:gd name="connsiteY21" fmla="*/ 382970 h 496921"/>
              <a:gd name="connsiteX22" fmla="*/ 478152 w 516922"/>
              <a:gd name="connsiteY22" fmla="*/ 131158 h 496921"/>
              <a:gd name="connsiteX23" fmla="*/ 254150 w 516922"/>
              <a:gd name="connsiteY23" fmla="*/ 131158 h 496921"/>
              <a:gd name="connsiteX24" fmla="*/ 45175 w 516922"/>
              <a:gd name="connsiteY24" fmla="*/ 75176 h 496921"/>
              <a:gd name="connsiteX25" fmla="*/ 178975 w 516922"/>
              <a:gd name="connsiteY25" fmla="*/ 75176 h 496921"/>
              <a:gd name="connsiteX26" fmla="*/ 178975 w 516922"/>
              <a:gd name="connsiteY26" fmla="*/ 120351 h 496921"/>
              <a:gd name="connsiteX27" fmla="*/ 45175 w 516922"/>
              <a:gd name="connsiteY27" fmla="*/ 120351 h 496921"/>
              <a:gd name="connsiteX28" fmla="*/ 28019 w 516922"/>
              <a:gd name="connsiteY28" fmla="*/ 27965 h 496921"/>
              <a:gd name="connsiteX29" fmla="*/ 28019 w 516922"/>
              <a:gd name="connsiteY29" fmla="*/ 466805 h 496921"/>
              <a:gd name="connsiteX30" fmla="*/ 196130 w 516922"/>
              <a:gd name="connsiteY30" fmla="*/ 466805 h 496921"/>
              <a:gd name="connsiteX31" fmla="*/ 196130 w 516922"/>
              <a:gd name="connsiteY31" fmla="*/ 27965 h 496921"/>
              <a:gd name="connsiteX32" fmla="*/ 28019 w 516922"/>
              <a:gd name="connsiteY32" fmla="*/ 0 h 496921"/>
              <a:gd name="connsiteX33" fmla="*/ 196130 w 516922"/>
              <a:gd name="connsiteY33" fmla="*/ 0 h 496921"/>
              <a:gd name="connsiteX34" fmla="*/ 224149 w 516922"/>
              <a:gd name="connsiteY34" fmla="*/ 27965 h 496921"/>
              <a:gd name="connsiteX35" fmla="*/ 224149 w 516922"/>
              <a:gd name="connsiteY35" fmla="*/ 466805 h 496921"/>
              <a:gd name="connsiteX36" fmla="*/ 196130 w 516922"/>
              <a:gd name="connsiteY36" fmla="*/ 496921 h 496921"/>
              <a:gd name="connsiteX37" fmla="*/ 28019 w 516922"/>
              <a:gd name="connsiteY37" fmla="*/ 496921 h 496921"/>
              <a:gd name="connsiteX38" fmla="*/ 0 w 516922"/>
              <a:gd name="connsiteY38" fmla="*/ 466805 h 496921"/>
              <a:gd name="connsiteX39" fmla="*/ 0 w 516922"/>
              <a:gd name="connsiteY39" fmla="*/ 27965 h 496921"/>
              <a:gd name="connsiteX40" fmla="*/ 28019 w 516922"/>
              <a:gd name="connsiteY40" fmla="*/ 0 h 496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516922" h="496921">
                <a:moveTo>
                  <a:pt x="241391" y="466920"/>
                </a:moveTo>
                <a:lnTo>
                  <a:pt x="374792" y="466920"/>
                </a:lnTo>
                <a:lnTo>
                  <a:pt x="394157" y="492438"/>
                </a:lnTo>
                <a:lnTo>
                  <a:pt x="241391" y="492438"/>
                </a:lnTo>
                <a:close/>
                <a:moveTo>
                  <a:pt x="45175" y="266910"/>
                </a:moveTo>
                <a:lnTo>
                  <a:pt x="178975" y="266910"/>
                </a:lnTo>
                <a:lnTo>
                  <a:pt x="178975" y="312085"/>
                </a:lnTo>
                <a:lnTo>
                  <a:pt x="45175" y="312085"/>
                </a:lnTo>
                <a:close/>
                <a:moveTo>
                  <a:pt x="45175" y="167939"/>
                </a:moveTo>
                <a:lnTo>
                  <a:pt x="178975" y="167939"/>
                </a:lnTo>
                <a:lnTo>
                  <a:pt x="178975" y="213114"/>
                </a:lnTo>
                <a:lnTo>
                  <a:pt x="45175" y="213114"/>
                </a:lnTo>
                <a:close/>
                <a:moveTo>
                  <a:pt x="254150" y="92418"/>
                </a:moveTo>
                <a:lnTo>
                  <a:pt x="497537" y="92418"/>
                </a:lnTo>
                <a:cubicBezTo>
                  <a:pt x="508307" y="92418"/>
                  <a:pt x="516922" y="101027"/>
                  <a:pt x="516922" y="111788"/>
                </a:cubicBezTo>
                <a:lnTo>
                  <a:pt x="516922" y="402340"/>
                </a:lnTo>
                <a:cubicBezTo>
                  <a:pt x="516922" y="413101"/>
                  <a:pt x="508307" y="421710"/>
                  <a:pt x="497537" y="421710"/>
                </a:cubicBezTo>
                <a:lnTo>
                  <a:pt x="359690" y="421710"/>
                </a:lnTo>
                <a:lnTo>
                  <a:pt x="359690" y="458298"/>
                </a:lnTo>
                <a:lnTo>
                  <a:pt x="254150" y="458298"/>
                </a:lnTo>
                <a:lnTo>
                  <a:pt x="254150" y="382970"/>
                </a:lnTo>
                <a:lnTo>
                  <a:pt x="478152" y="382970"/>
                </a:lnTo>
                <a:lnTo>
                  <a:pt x="478152" y="131158"/>
                </a:lnTo>
                <a:lnTo>
                  <a:pt x="254150" y="131158"/>
                </a:lnTo>
                <a:close/>
                <a:moveTo>
                  <a:pt x="45175" y="75176"/>
                </a:moveTo>
                <a:lnTo>
                  <a:pt x="178975" y="75176"/>
                </a:lnTo>
                <a:lnTo>
                  <a:pt x="178975" y="120351"/>
                </a:lnTo>
                <a:lnTo>
                  <a:pt x="45175" y="120351"/>
                </a:lnTo>
                <a:close/>
                <a:moveTo>
                  <a:pt x="28019" y="27965"/>
                </a:moveTo>
                <a:lnTo>
                  <a:pt x="28019" y="466805"/>
                </a:lnTo>
                <a:lnTo>
                  <a:pt x="196130" y="466805"/>
                </a:lnTo>
                <a:lnTo>
                  <a:pt x="196130" y="27965"/>
                </a:lnTo>
                <a:close/>
                <a:moveTo>
                  <a:pt x="28019" y="0"/>
                </a:moveTo>
                <a:lnTo>
                  <a:pt x="196130" y="0"/>
                </a:lnTo>
                <a:cubicBezTo>
                  <a:pt x="211217" y="0"/>
                  <a:pt x="224149" y="12907"/>
                  <a:pt x="224149" y="27965"/>
                </a:cubicBezTo>
                <a:lnTo>
                  <a:pt x="224149" y="466805"/>
                </a:lnTo>
                <a:cubicBezTo>
                  <a:pt x="224149" y="484014"/>
                  <a:pt x="211217" y="496921"/>
                  <a:pt x="196130" y="496921"/>
                </a:cubicBezTo>
                <a:lnTo>
                  <a:pt x="28019" y="496921"/>
                </a:lnTo>
                <a:cubicBezTo>
                  <a:pt x="12932" y="496921"/>
                  <a:pt x="0" y="484014"/>
                  <a:pt x="0" y="466805"/>
                </a:cubicBezTo>
                <a:lnTo>
                  <a:pt x="0" y="27965"/>
                </a:lnTo>
                <a:cubicBezTo>
                  <a:pt x="0" y="12907"/>
                  <a:pt x="12932" y="0"/>
                  <a:pt x="28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4" name="圆角矩形 11"/>
          <p:cNvSpPr/>
          <p:nvPr/>
        </p:nvSpPr>
        <p:spPr>
          <a:xfrm>
            <a:off x="11015238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12"/>
          <p:cNvSpPr/>
          <p:nvPr/>
        </p:nvSpPr>
        <p:spPr>
          <a:xfrm>
            <a:off x="11106520" y="6328162"/>
            <a:ext cx="136314" cy="127602"/>
          </a:xfrm>
          <a:custGeom>
            <a:avLst/>
            <a:gdLst>
              <a:gd name="connsiteX0" fmla="*/ 243883 w 600653"/>
              <a:gd name="connsiteY0" fmla="*/ 476473 h 562265"/>
              <a:gd name="connsiteX1" fmla="*/ 243883 w 600653"/>
              <a:gd name="connsiteY1" fmla="*/ 521100 h 562265"/>
              <a:gd name="connsiteX2" fmla="*/ 356770 w 600653"/>
              <a:gd name="connsiteY2" fmla="*/ 521100 h 562265"/>
              <a:gd name="connsiteX3" fmla="*/ 356770 w 600653"/>
              <a:gd name="connsiteY3" fmla="*/ 476473 h 562265"/>
              <a:gd name="connsiteX4" fmla="*/ 38528 w 600653"/>
              <a:gd name="connsiteY4" fmla="*/ 381063 h 562265"/>
              <a:gd name="connsiteX5" fmla="*/ 38528 w 600653"/>
              <a:gd name="connsiteY5" fmla="*/ 418766 h 562265"/>
              <a:gd name="connsiteX6" fmla="*/ 57792 w 600653"/>
              <a:gd name="connsiteY6" fmla="*/ 438001 h 562265"/>
              <a:gd name="connsiteX7" fmla="*/ 542861 w 600653"/>
              <a:gd name="connsiteY7" fmla="*/ 438001 h 562265"/>
              <a:gd name="connsiteX8" fmla="*/ 562125 w 600653"/>
              <a:gd name="connsiteY8" fmla="*/ 418766 h 562265"/>
              <a:gd name="connsiteX9" fmla="*/ 562125 w 600653"/>
              <a:gd name="connsiteY9" fmla="*/ 381063 h 562265"/>
              <a:gd name="connsiteX10" fmla="*/ 300326 w 600653"/>
              <a:gd name="connsiteY10" fmla="*/ 210426 h 562265"/>
              <a:gd name="connsiteX11" fmla="*/ 315710 w 600653"/>
              <a:gd name="connsiteY11" fmla="*/ 225826 h 562265"/>
              <a:gd name="connsiteX12" fmla="*/ 315710 w 600653"/>
              <a:gd name="connsiteY12" fmla="*/ 251620 h 562265"/>
              <a:gd name="connsiteX13" fmla="*/ 300326 w 600653"/>
              <a:gd name="connsiteY13" fmla="*/ 267019 h 562265"/>
              <a:gd name="connsiteX14" fmla="*/ 284943 w 600653"/>
              <a:gd name="connsiteY14" fmla="*/ 251620 h 562265"/>
              <a:gd name="connsiteX15" fmla="*/ 284943 w 600653"/>
              <a:gd name="connsiteY15" fmla="*/ 225826 h 562265"/>
              <a:gd name="connsiteX16" fmla="*/ 300326 w 600653"/>
              <a:gd name="connsiteY16" fmla="*/ 210426 h 562265"/>
              <a:gd name="connsiteX17" fmla="*/ 253291 w 600653"/>
              <a:gd name="connsiteY17" fmla="*/ 184466 h 562265"/>
              <a:gd name="connsiteX18" fmla="*/ 243081 w 600653"/>
              <a:gd name="connsiteY18" fmla="*/ 194851 h 562265"/>
              <a:gd name="connsiteX19" fmla="*/ 243081 w 600653"/>
              <a:gd name="connsiteY19" fmla="*/ 281397 h 562265"/>
              <a:gd name="connsiteX20" fmla="*/ 253291 w 600653"/>
              <a:gd name="connsiteY20" fmla="*/ 291782 h 562265"/>
              <a:gd name="connsiteX21" fmla="*/ 347292 w 600653"/>
              <a:gd name="connsiteY21" fmla="*/ 291782 h 562265"/>
              <a:gd name="connsiteX22" fmla="*/ 357502 w 600653"/>
              <a:gd name="connsiteY22" fmla="*/ 281397 h 562265"/>
              <a:gd name="connsiteX23" fmla="*/ 357502 w 600653"/>
              <a:gd name="connsiteY23" fmla="*/ 194851 h 562265"/>
              <a:gd name="connsiteX24" fmla="*/ 347292 w 600653"/>
              <a:gd name="connsiteY24" fmla="*/ 184466 h 562265"/>
              <a:gd name="connsiteX25" fmla="*/ 300292 w 600653"/>
              <a:gd name="connsiteY25" fmla="*/ 100420 h 562265"/>
              <a:gd name="connsiteX26" fmla="*/ 258299 w 600653"/>
              <a:gd name="connsiteY26" fmla="*/ 142347 h 562265"/>
              <a:gd name="connsiteX27" fmla="*/ 258299 w 600653"/>
              <a:gd name="connsiteY27" fmla="*/ 153694 h 562265"/>
              <a:gd name="connsiteX28" fmla="*/ 342477 w 600653"/>
              <a:gd name="connsiteY28" fmla="*/ 153694 h 562265"/>
              <a:gd name="connsiteX29" fmla="*/ 342477 w 600653"/>
              <a:gd name="connsiteY29" fmla="*/ 142347 h 562265"/>
              <a:gd name="connsiteX30" fmla="*/ 300292 w 600653"/>
              <a:gd name="connsiteY30" fmla="*/ 100420 h 562265"/>
              <a:gd name="connsiteX31" fmla="*/ 300292 w 600653"/>
              <a:gd name="connsiteY31" fmla="*/ 69648 h 562265"/>
              <a:gd name="connsiteX32" fmla="*/ 373297 w 600653"/>
              <a:gd name="connsiteY32" fmla="*/ 142347 h 562265"/>
              <a:gd name="connsiteX33" fmla="*/ 373297 w 600653"/>
              <a:gd name="connsiteY33" fmla="*/ 161964 h 562265"/>
              <a:gd name="connsiteX34" fmla="*/ 373104 w 600653"/>
              <a:gd name="connsiteY34" fmla="*/ 162925 h 562265"/>
              <a:gd name="connsiteX35" fmla="*/ 388322 w 600653"/>
              <a:gd name="connsiteY35" fmla="*/ 194851 h 562265"/>
              <a:gd name="connsiteX36" fmla="*/ 388322 w 600653"/>
              <a:gd name="connsiteY36" fmla="*/ 281397 h 562265"/>
              <a:gd name="connsiteX37" fmla="*/ 347292 w 600653"/>
              <a:gd name="connsiteY37" fmla="*/ 322554 h 562265"/>
              <a:gd name="connsiteX38" fmla="*/ 253291 w 600653"/>
              <a:gd name="connsiteY38" fmla="*/ 322554 h 562265"/>
              <a:gd name="connsiteX39" fmla="*/ 212261 w 600653"/>
              <a:gd name="connsiteY39" fmla="*/ 281397 h 562265"/>
              <a:gd name="connsiteX40" fmla="*/ 212261 w 600653"/>
              <a:gd name="connsiteY40" fmla="*/ 194851 h 562265"/>
              <a:gd name="connsiteX41" fmla="*/ 227479 w 600653"/>
              <a:gd name="connsiteY41" fmla="*/ 162925 h 562265"/>
              <a:gd name="connsiteX42" fmla="*/ 227479 w 600653"/>
              <a:gd name="connsiteY42" fmla="*/ 161964 h 562265"/>
              <a:gd name="connsiteX43" fmla="*/ 227479 w 600653"/>
              <a:gd name="connsiteY43" fmla="*/ 142347 h 562265"/>
              <a:gd name="connsiteX44" fmla="*/ 300292 w 600653"/>
              <a:gd name="connsiteY44" fmla="*/ 69648 h 562265"/>
              <a:gd name="connsiteX45" fmla="*/ 57792 w 600653"/>
              <a:gd name="connsiteY45" fmla="*/ 38472 h 562265"/>
              <a:gd name="connsiteX46" fmla="*/ 38528 w 600653"/>
              <a:gd name="connsiteY46" fmla="*/ 57708 h 562265"/>
              <a:gd name="connsiteX47" fmla="*/ 38528 w 600653"/>
              <a:gd name="connsiteY47" fmla="*/ 342591 h 562265"/>
              <a:gd name="connsiteX48" fmla="*/ 562125 w 600653"/>
              <a:gd name="connsiteY48" fmla="*/ 342591 h 562265"/>
              <a:gd name="connsiteX49" fmla="*/ 562125 w 600653"/>
              <a:gd name="connsiteY49" fmla="*/ 57708 h 562265"/>
              <a:gd name="connsiteX50" fmla="*/ 542861 w 600653"/>
              <a:gd name="connsiteY50" fmla="*/ 38472 h 562265"/>
              <a:gd name="connsiteX51" fmla="*/ 57792 w 600653"/>
              <a:gd name="connsiteY51" fmla="*/ 0 h 562265"/>
              <a:gd name="connsiteX52" fmla="*/ 542861 w 600653"/>
              <a:gd name="connsiteY52" fmla="*/ 0 h 562265"/>
              <a:gd name="connsiteX53" fmla="*/ 600653 w 600653"/>
              <a:gd name="connsiteY53" fmla="*/ 57708 h 562265"/>
              <a:gd name="connsiteX54" fmla="*/ 600653 w 600653"/>
              <a:gd name="connsiteY54" fmla="*/ 418766 h 562265"/>
              <a:gd name="connsiteX55" fmla="*/ 542861 w 600653"/>
              <a:gd name="connsiteY55" fmla="*/ 476473 h 562265"/>
              <a:gd name="connsiteX56" fmla="*/ 395298 w 600653"/>
              <a:gd name="connsiteY56" fmla="*/ 476473 h 562265"/>
              <a:gd name="connsiteX57" fmla="*/ 395298 w 600653"/>
              <a:gd name="connsiteY57" fmla="*/ 523793 h 562265"/>
              <a:gd name="connsiteX58" fmla="*/ 460411 w 600653"/>
              <a:gd name="connsiteY58" fmla="*/ 523793 h 562265"/>
              <a:gd name="connsiteX59" fmla="*/ 479675 w 600653"/>
              <a:gd name="connsiteY59" fmla="*/ 543029 h 562265"/>
              <a:gd name="connsiteX60" fmla="*/ 460411 w 600653"/>
              <a:gd name="connsiteY60" fmla="*/ 562265 h 562265"/>
              <a:gd name="connsiteX61" fmla="*/ 140435 w 600653"/>
              <a:gd name="connsiteY61" fmla="*/ 562265 h 562265"/>
              <a:gd name="connsiteX62" fmla="*/ 121171 w 600653"/>
              <a:gd name="connsiteY62" fmla="*/ 543029 h 562265"/>
              <a:gd name="connsiteX63" fmla="*/ 140435 w 600653"/>
              <a:gd name="connsiteY63" fmla="*/ 523793 h 562265"/>
              <a:gd name="connsiteX64" fmla="*/ 205355 w 600653"/>
              <a:gd name="connsiteY64" fmla="*/ 523793 h 562265"/>
              <a:gd name="connsiteX65" fmla="*/ 205355 w 600653"/>
              <a:gd name="connsiteY65" fmla="*/ 476473 h 562265"/>
              <a:gd name="connsiteX66" fmla="*/ 57792 w 600653"/>
              <a:gd name="connsiteY66" fmla="*/ 476473 h 562265"/>
              <a:gd name="connsiteX67" fmla="*/ 0 w 600653"/>
              <a:gd name="connsiteY67" fmla="*/ 418766 h 562265"/>
              <a:gd name="connsiteX68" fmla="*/ 0 w 600653"/>
              <a:gd name="connsiteY68" fmla="*/ 57708 h 562265"/>
              <a:gd name="connsiteX69" fmla="*/ 57792 w 600653"/>
              <a:gd name="connsiteY69" fmla="*/ 0 h 56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00653" h="562265">
                <a:moveTo>
                  <a:pt x="243883" y="476473"/>
                </a:moveTo>
                <a:lnTo>
                  <a:pt x="243883" y="521100"/>
                </a:lnTo>
                <a:lnTo>
                  <a:pt x="356770" y="521100"/>
                </a:lnTo>
                <a:lnTo>
                  <a:pt x="356770" y="476473"/>
                </a:lnTo>
                <a:close/>
                <a:moveTo>
                  <a:pt x="38528" y="381063"/>
                </a:moveTo>
                <a:lnTo>
                  <a:pt x="38528" y="418766"/>
                </a:lnTo>
                <a:cubicBezTo>
                  <a:pt x="38528" y="429345"/>
                  <a:pt x="47197" y="438001"/>
                  <a:pt x="57792" y="438001"/>
                </a:cubicBezTo>
                <a:lnTo>
                  <a:pt x="542861" y="438001"/>
                </a:lnTo>
                <a:cubicBezTo>
                  <a:pt x="553649" y="438001"/>
                  <a:pt x="562125" y="429345"/>
                  <a:pt x="562125" y="418766"/>
                </a:cubicBezTo>
                <a:lnTo>
                  <a:pt x="562125" y="381063"/>
                </a:lnTo>
                <a:close/>
                <a:moveTo>
                  <a:pt x="300326" y="210426"/>
                </a:moveTo>
                <a:cubicBezTo>
                  <a:pt x="308787" y="210426"/>
                  <a:pt x="315710" y="217356"/>
                  <a:pt x="315710" y="225826"/>
                </a:cubicBezTo>
                <a:lnTo>
                  <a:pt x="315710" y="251620"/>
                </a:lnTo>
                <a:cubicBezTo>
                  <a:pt x="315710" y="260089"/>
                  <a:pt x="308787" y="267019"/>
                  <a:pt x="300326" y="267019"/>
                </a:cubicBezTo>
                <a:cubicBezTo>
                  <a:pt x="291866" y="267019"/>
                  <a:pt x="284943" y="260089"/>
                  <a:pt x="284943" y="251620"/>
                </a:cubicBezTo>
                <a:lnTo>
                  <a:pt x="284943" y="225826"/>
                </a:lnTo>
                <a:cubicBezTo>
                  <a:pt x="284943" y="217356"/>
                  <a:pt x="291866" y="210426"/>
                  <a:pt x="300326" y="210426"/>
                </a:cubicBezTo>
                <a:close/>
                <a:moveTo>
                  <a:pt x="253291" y="184466"/>
                </a:moveTo>
                <a:cubicBezTo>
                  <a:pt x="247897" y="184466"/>
                  <a:pt x="243081" y="189274"/>
                  <a:pt x="243081" y="194851"/>
                </a:cubicBezTo>
                <a:lnTo>
                  <a:pt x="243081" y="281397"/>
                </a:lnTo>
                <a:cubicBezTo>
                  <a:pt x="243081" y="286974"/>
                  <a:pt x="247897" y="291782"/>
                  <a:pt x="253291" y="291782"/>
                </a:cubicBezTo>
                <a:lnTo>
                  <a:pt x="347292" y="291782"/>
                </a:lnTo>
                <a:cubicBezTo>
                  <a:pt x="352879" y="291782"/>
                  <a:pt x="357502" y="286974"/>
                  <a:pt x="357502" y="281397"/>
                </a:cubicBezTo>
                <a:lnTo>
                  <a:pt x="357502" y="194851"/>
                </a:lnTo>
                <a:cubicBezTo>
                  <a:pt x="357502" y="189274"/>
                  <a:pt x="352879" y="184466"/>
                  <a:pt x="347292" y="184466"/>
                </a:cubicBezTo>
                <a:close/>
                <a:moveTo>
                  <a:pt x="300292" y="100420"/>
                </a:moveTo>
                <a:cubicBezTo>
                  <a:pt x="277176" y="100420"/>
                  <a:pt x="258299" y="119268"/>
                  <a:pt x="258299" y="142347"/>
                </a:cubicBezTo>
                <a:lnTo>
                  <a:pt x="258299" y="153694"/>
                </a:lnTo>
                <a:lnTo>
                  <a:pt x="342477" y="153694"/>
                </a:lnTo>
                <a:lnTo>
                  <a:pt x="342477" y="142347"/>
                </a:lnTo>
                <a:cubicBezTo>
                  <a:pt x="342477" y="119268"/>
                  <a:pt x="323599" y="100420"/>
                  <a:pt x="300292" y="100420"/>
                </a:cubicBezTo>
                <a:close/>
                <a:moveTo>
                  <a:pt x="300292" y="69648"/>
                </a:moveTo>
                <a:cubicBezTo>
                  <a:pt x="340551" y="69648"/>
                  <a:pt x="373297" y="102343"/>
                  <a:pt x="373297" y="142347"/>
                </a:cubicBezTo>
                <a:lnTo>
                  <a:pt x="373297" y="161964"/>
                </a:lnTo>
                <a:cubicBezTo>
                  <a:pt x="373297" y="162348"/>
                  <a:pt x="373104" y="162541"/>
                  <a:pt x="373104" y="162925"/>
                </a:cubicBezTo>
                <a:cubicBezTo>
                  <a:pt x="382351" y="170426"/>
                  <a:pt x="388322" y="181965"/>
                  <a:pt x="388322" y="194851"/>
                </a:cubicBezTo>
                <a:lnTo>
                  <a:pt x="388322" y="281397"/>
                </a:lnTo>
                <a:cubicBezTo>
                  <a:pt x="388322" y="304091"/>
                  <a:pt x="370022" y="322554"/>
                  <a:pt x="347292" y="322554"/>
                </a:cubicBezTo>
                <a:lnTo>
                  <a:pt x="253291" y="322554"/>
                </a:lnTo>
                <a:cubicBezTo>
                  <a:pt x="230753" y="322554"/>
                  <a:pt x="212261" y="304091"/>
                  <a:pt x="212261" y="281397"/>
                </a:cubicBezTo>
                <a:lnTo>
                  <a:pt x="212261" y="194851"/>
                </a:lnTo>
                <a:cubicBezTo>
                  <a:pt x="212261" y="181965"/>
                  <a:pt x="218232" y="170426"/>
                  <a:pt x="227479" y="162925"/>
                </a:cubicBezTo>
                <a:cubicBezTo>
                  <a:pt x="227479" y="162541"/>
                  <a:pt x="227479" y="162348"/>
                  <a:pt x="227479" y="161964"/>
                </a:cubicBezTo>
                <a:lnTo>
                  <a:pt x="227479" y="142347"/>
                </a:lnTo>
                <a:cubicBezTo>
                  <a:pt x="227479" y="102343"/>
                  <a:pt x="260225" y="69648"/>
                  <a:pt x="300292" y="69648"/>
                </a:cubicBezTo>
                <a:close/>
                <a:moveTo>
                  <a:pt x="57792" y="38472"/>
                </a:moveTo>
                <a:cubicBezTo>
                  <a:pt x="47197" y="38472"/>
                  <a:pt x="38528" y="47128"/>
                  <a:pt x="38528" y="57708"/>
                </a:cubicBezTo>
                <a:lnTo>
                  <a:pt x="38528" y="342591"/>
                </a:lnTo>
                <a:lnTo>
                  <a:pt x="562125" y="342591"/>
                </a:lnTo>
                <a:lnTo>
                  <a:pt x="562125" y="57708"/>
                </a:lnTo>
                <a:cubicBezTo>
                  <a:pt x="562125" y="47128"/>
                  <a:pt x="553649" y="38472"/>
                  <a:pt x="542861" y="38472"/>
                </a:cubicBezTo>
                <a:close/>
                <a:moveTo>
                  <a:pt x="57792" y="0"/>
                </a:moveTo>
                <a:lnTo>
                  <a:pt x="542861" y="0"/>
                </a:lnTo>
                <a:cubicBezTo>
                  <a:pt x="574839" y="0"/>
                  <a:pt x="600653" y="25776"/>
                  <a:pt x="600653" y="57708"/>
                </a:cubicBezTo>
                <a:lnTo>
                  <a:pt x="600653" y="418766"/>
                </a:lnTo>
                <a:cubicBezTo>
                  <a:pt x="600653" y="450505"/>
                  <a:pt x="574839" y="476473"/>
                  <a:pt x="542861" y="476473"/>
                </a:cubicBezTo>
                <a:lnTo>
                  <a:pt x="395298" y="476473"/>
                </a:lnTo>
                <a:lnTo>
                  <a:pt x="395298" y="523793"/>
                </a:lnTo>
                <a:lnTo>
                  <a:pt x="460411" y="523793"/>
                </a:lnTo>
                <a:cubicBezTo>
                  <a:pt x="471006" y="523793"/>
                  <a:pt x="479675" y="532257"/>
                  <a:pt x="479675" y="543029"/>
                </a:cubicBezTo>
                <a:cubicBezTo>
                  <a:pt x="479675" y="553609"/>
                  <a:pt x="471006" y="562265"/>
                  <a:pt x="460411" y="562265"/>
                </a:cubicBezTo>
                <a:lnTo>
                  <a:pt x="140435" y="562265"/>
                </a:lnTo>
                <a:cubicBezTo>
                  <a:pt x="129840" y="562265"/>
                  <a:pt x="121171" y="553609"/>
                  <a:pt x="121171" y="543029"/>
                </a:cubicBezTo>
                <a:cubicBezTo>
                  <a:pt x="121171" y="532257"/>
                  <a:pt x="129840" y="523793"/>
                  <a:pt x="140435" y="523793"/>
                </a:cubicBezTo>
                <a:lnTo>
                  <a:pt x="205355" y="523793"/>
                </a:lnTo>
                <a:lnTo>
                  <a:pt x="205355" y="476473"/>
                </a:lnTo>
                <a:lnTo>
                  <a:pt x="57792" y="476473"/>
                </a:lnTo>
                <a:cubicBezTo>
                  <a:pt x="26006" y="476473"/>
                  <a:pt x="0" y="450505"/>
                  <a:pt x="0" y="418766"/>
                </a:cubicBezTo>
                <a:lnTo>
                  <a:pt x="0" y="57708"/>
                </a:lnTo>
                <a:cubicBezTo>
                  <a:pt x="0" y="25776"/>
                  <a:pt x="26006" y="0"/>
                  <a:pt x="577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圆角矩形 14"/>
          <p:cNvSpPr/>
          <p:nvPr/>
        </p:nvSpPr>
        <p:spPr>
          <a:xfrm>
            <a:off x="11413276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15"/>
          <p:cNvSpPr/>
          <p:nvPr/>
        </p:nvSpPr>
        <p:spPr>
          <a:xfrm>
            <a:off x="11515986" y="6323807"/>
            <a:ext cx="113458" cy="136314"/>
          </a:xfrm>
          <a:custGeom>
            <a:avLst/>
            <a:gdLst>
              <a:gd name="connsiteX0" fmla="*/ 166861 w 505460"/>
              <a:gd name="connsiteY0" fmla="*/ 355015 h 607286"/>
              <a:gd name="connsiteX1" fmla="*/ 421301 w 505460"/>
              <a:gd name="connsiteY1" fmla="*/ 355015 h 607286"/>
              <a:gd name="connsiteX2" fmla="*/ 438634 w 505460"/>
              <a:gd name="connsiteY2" fmla="*/ 372303 h 607286"/>
              <a:gd name="connsiteX3" fmla="*/ 421301 w 505460"/>
              <a:gd name="connsiteY3" fmla="*/ 389592 h 607286"/>
              <a:gd name="connsiteX4" fmla="*/ 166861 w 505460"/>
              <a:gd name="connsiteY4" fmla="*/ 389592 h 607286"/>
              <a:gd name="connsiteX5" fmla="*/ 149528 w 505460"/>
              <a:gd name="connsiteY5" fmla="*/ 372303 h 607286"/>
              <a:gd name="connsiteX6" fmla="*/ 166861 w 505460"/>
              <a:gd name="connsiteY6" fmla="*/ 355015 h 607286"/>
              <a:gd name="connsiteX7" fmla="*/ 166861 w 505460"/>
              <a:gd name="connsiteY7" fmla="*/ 272524 h 607286"/>
              <a:gd name="connsiteX8" fmla="*/ 421301 w 505460"/>
              <a:gd name="connsiteY8" fmla="*/ 272524 h 607286"/>
              <a:gd name="connsiteX9" fmla="*/ 438634 w 505460"/>
              <a:gd name="connsiteY9" fmla="*/ 289813 h 607286"/>
              <a:gd name="connsiteX10" fmla="*/ 421301 w 505460"/>
              <a:gd name="connsiteY10" fmla="*/ 307101 h 607286"/>
              <a:gd name="connsiteX11" fmla="*/ 166861 w 505460"/>
              <a:gd name="connsiteY11" fmla="*/ 307101 h 607286"/>
              <a:gd name="connsiteX12" fmla="*/ 149528 w 505460"/>
              <a:gd name="connsiteY12" fmla="*/ 289813 h 607286"/>
              <a:gd name="connsiteX13" fmla="*/ 166861 w 505460"/>
              <a:gd name="connsiteY13" fmla="*/ 272524 h 607286"/>
              <a:gd name="connsiteX14" fmla="*/ 166861 w 505460"/>
              <a:gd name="connsiteY14" fmla="*/ 190033 h 607286"/>
              <a:gd name="connsiteX15" fmla="*/ 421301 w 505460"/>
              <a:gd name="connsiteY15" fmla="*/ 190033 h 607286"/>
              <a:gd name="connsiteX16" fmla="*/ 438634 w 505460"/>
              <a:gd name="connsiteY16" fmla="*/ 207439 h 607286"/>
              <a:gd name="connsiteX17" fmla="*/ 421301 w 505460"/>
              <a:gd name="connsiteY17" fmla="*/ 224751 h 607286"/>
              <a:gd name="connsiteX18" fmla="*/ 166861 w 505460"/>
              <a:gd name="connsiteY18" fmla="*/ 224751 h 607286"/>
              <a:gd name="connsiteX19" fmla="*/ 149528 w 505460"/>
              <a:gd name="connsiteY19" fmla="*/ 207439 h 607286"/>
              <a:gd name="connsiteX20" fmla="*/ 166861 w 505460"/>
              <a:gd name="connsiteY20" fmla="*/ 190033 h 607286"/>
              <a:gd name="connsiteX21" fmla="*/ 166861 w 505460"/>
              <a:gd name="connsiteY21" fmla="*/ 107612 h 607286"/>
              <a:gd name="connsiteX22" fmla="*/ 421301 w 505460"/>
              <a:gd name="connsiteY22" fmla="*/ 107612 h 607286"/>
              <a:gd name="connsiteX23" fmla="*/ 438634 w 505460"/>
              <a:gd name="connsiteY23" fmla="*/ 124901 h 607286"/>
              <a:gd name="connsiteX24" fmla="*/ 421301 w 505460"/>
              <a:gd name="connsiteY24" fmla="*/ 142189 h 607286"/>
              <a:gd name="connsiteX25" fmla="*/ 166861 w 505460"/>
              <a:gd name="connsiteY25" fmla="*/ 142189 h 607286"/>
              <a:gd name="connsiteX26" fmla="*/ 149528 w 505460"/>
              <a:gd name="connsiteY26" fmla="*/ 124901 h 607286"/>
              <a:gd name="connsiteX27" fmla="*/ 166861 w 505460"/>
              <a:gd name="connsiteY27" fmla="*/ 107612 h 607286"/>
              <a:gd name="connsiteX28" fmla="*/ 43330 w 505460"/>
              <a:gd name="connsiteY28" fmla="*/ 105635 h 607286"/>
              <a:gd name="connsiteX29" fmla="*/ 34664 w 505460"/>
              <a:gd name="connsiteY29" fmla="*/ 114289 h 607286"/>
              <a:gd name="connsiteX30" fmla="*/ 34664 w 505460"/>
              <a:gd name="connsiteY30" fmla="*/ 563922 h 607286"/>
              <a:gd name="connsiteX31" fmla="*/ 43330 w 505460"/>
              <a:gd name="connsiteY31" fmla="*/ 572576 h 607286"/>
              <a:gd name="connsiteX32" fmla="*/ 379237 w 505460"/>
              <a:gd name="connsiteY32" fmla="*/ 572576 h 607286"/>
              <a:gd name="connsiteX33" fmla="*/ 387903 w 505460"/>
              <a:gd name="connsiteY33" fmla="*/ 563922 h 607286"/>
              <a:gd name="connsiteX34" fmla="*/ 387903 w 505460"/>
              <a:gd name="connsiteY34" fmla="*/ 536267 h 607286"/>
              <a:gd name="connsiteX35" fmla="*/ 126223 w 505460"/>
              <a:gd name="connsiteY35" fmla="*/ 536267 h 607286"/>
              <a:gd name="connsiteX36" fmla="*/ 82799 w 505460"/>
              <a:gd name="connsiteY36" fmla="*/ 492997 h 607286"/>
              <a:gd name="connsiteX37" fmla="*/ 82799 w 505460"/>
              <a:gd name="connsiteY37" fmla="*/ 105635 h 607286"/>
              <a:gd name="connsiteX38" fmla="*/ 126223 w 505460"/>
              <a:gd name="connsiteY38" fmla="*/ 34616 h 607286"/>
              <a:gd name="connsiteX39" fmla="*/ 117557 w 505460"/>
              <a:gd name="connsiteY39" fmla="*/ 43270 h 607286"/>
              <a:gd name="connsiteX40" fmla="*/ 117557 w 505460"/>
              <a:gd name="connsiteY40" fmla="*/ 492997 h 607286"/>
              <a:gd name="connsiteX41" fmla="*/ 126223 w 505460"/>
              <a:gd name="connsiteY41" fmla="*/ 501651 h 607286"/>
              <a:gd name="connsiteX42" fmla="*/ 462130 w 505460"/>
              <a:gd name="connsiteY42" fmla="*/ 501651 h 607286"/>
              <a:gd name="connsiteX43" fmla="*/ 470796 w 505460"/>
              <a:gd name="connsiteY43" fmla="*/ 492997 h 607286"/>
              <a:gd name="connsiteX44" fmla="*/ 470796 w 505460"/>
              <a:gd name="connsiteY44" fmla="*/ 43270 h 607286"/>
              <a:gd name="connsiteX45" fmla="*/ 462130 w 505460"/>
              <a:gd name="connsiteY45" fmla="*/ 34616 h 607286"/>
              <a:gd name="connsiteX46" fmla="*/ 126223 w 505460"/>
              <a:gd name="connsiteY46" fmla="*/ 0 h 607286"/>
              <a:gd name="connsiteX47" fmla="*/ 462130 w 505460"/>
              <a:gd name="connsiteY47" fmla="*/ 0 h 607286"/>
              <a:gd name="connsiteX48" fmla="*/ 505460 w 505460"/>
              <a:gd name="connsiteY48" fmla="*/ 43270 h 607286"/>
              <a:gd name="connsiteX49" fmla="*/ 505460 w 505460"/>
              <a:gd name="connsiteY49" fmla="*/ 492997 h 607286"/>
              <a:gd name="connsiteX50" fmla="*/ 462130 w 505460"/>
              <a:gd name="connsiteY50" fmla="*/ 536267 h 607286"/>
              <a:gd name="connsiteX51" fmla="*/ 422661 w 505460"/>
              <a:gd name="connsiteY51" fmla="*/ 536267 h 607286"/>
              <a:gd name="connsiteX52" fmla="*/ 422661 w 505460"/>
              <a:gd name="connsiteY52" fmla="*/ 563922 h 607286"/>
              <a:gd name="connsiteX53" fmla="*/ 379237 w 505460"/>
              <a:gd name="connsiteY53" fmla="*/ 607286 h 607286"/>
              <a:gd name="connsiteX54" fmla="*/ 43330 w 505460"/>
              <a:gd name="connsiteY54" fmla="*/ 607286 h 607286"/>
              <a:gd name="connsiteX55" fmla="*/ 0 w 505460"/>
              <a:gd name="connsiteY55" fmla="*/ 563922 h 607286"/>
              <a:gd name="connsiteX56" fmla="*/ 0 w 505460"/>
              <a:gd name="connsiteY56" fmla="*/ 114289 h 607286"/>
              <a:gd name="connsiteX57" fmla="*/ 43330 w 505460"/>
              <a:gd name="connsiteY57" fmla="*/ 70925 h 607286"/>
              <a:gd name="connsiteX58" fmla="*/ 82799 w 505460"/>
              <a:gd name="connsiteY58" fmla="*/ 70925 h 607286"/>
              <a:gd name="connsiteX59" fmla="*/ 82799 w 505460"/>
              <a:gd name="connsiteY59" fmla="*/ 43270 h 607286"/>
              <a:gd name="connsiteX60" fmla="*/ 126223 w 505460"/>
              <a:gd name="connsiteY60" fmla="*/ 0 h 60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505460" h="607286">
                <a:moveTo>
                  <a:pt x="166861" y="355015"/>
                </a:moveTo>
                <a:lnTo>
                  <a:pt x="421301" y="355015"/>
                </a:lnTo>
                <a:cubicBezTo>
                  <a:pt x="430910" y="355015"/>
                  <a:pt x="438634" y="362720"/>
                  <a:pt x="438634" y="372303"/>
                </a:cubicBezTo>
                <a:cubicBezTo>
                  <a:pt x="438634" y="381793"/>
                  <a:pt x="430910" y="389592"/>
                  <a:pt x="421301" y="389592"/>
                </a:cubicBezTo>
                <a:lnTo>
                  <a:pt x="166861" y="389592"/>
                </a:lnTo>
                <a:cubicBezTo>
                  <a:pt x="157253" y="389592"/>
                  <a:pt x="149528" y="381887"/>
                  <a:pt x="149528" y="372303"/>
                </a:cubicBezTo>
                <a:cubicBezTo>
                  <a:pt x="149528" y="362720"/>
                  <a:pt x="157253" y="355015"/>
                  <a:pt x="166861" y="355015"/>
                </a:cubicBezTo>
                <a:close/>
                <a:moveTo>
                  <a:pt x="166861" y="272524"/>
                </a:moveTo>
                <a:lnTo>
                  <a:pt x="421301" y="272524"/>
                </a:lnTo>
                <a:cubicBezTo>
                  <a:pt x="430910" y="272524"/>
                  <a:pt x="438634" y="280229"/>
                  <a:pt x="438634" y="289813"/>
                </a:cubicBezTo>
                <a:cubicBezTo>
                  <a:pt x="438634" y="299396"/>
                  <a:pt x="430910" y="307101"/>
                  <a:pt x="421301" y="307101"/>
                </a:cubicBezTo>
                <a:lnTo>
                  <a:pt x="166861" y="307101"/>
                </a:lnTo>
                <a:cubicBezTo>
                  <a:pt x="157253" y="307101"/>
                  <a:pt x="149528" y="299396"/>
                  <a:pt x="149528" y="289813"/>
                </a:cubicBezTo>
                <a:cubicBezTo>
                  <a:pt x="149528" y="280229"/>
                  <a:pt x="157253" y="272524"/>
                  <a:pt x="166861" y="272524"/>
                </a:cubicBezTo>
                <a:close/>
                <a:moveTo>
                  <a:pt x="166861" y="190033"/>
                </a:moveTo>
                <a:lnTo>
                  <a:pt x="421301" y="190033"/>
                </a:lnTo>
                <a:cubicBezTo>
                  <a:pt x="430910" y="190033"/>
                  <a:pt x="438634" y="197842"/>
                  <a:pt x="438634" y="207439"/>
                </a:cubicBezTo>
                <a:cubicBezTo>
                  <a:pt x="438634" y="216942"/>
                  <a:pt x="430910" y="224751"/>
                  <a:pt x="421301" y="224751"/>
                </a:cubicBezTo>
                <a:lnTo>
                  <a:pt x="166861" y="224751"/>
                </a:lnTo>
                <a:cubicBezTo>
                  <a:pt x="157253" y="224751"/>
                  <a:pt x="149528" y="216942"/>
                  <a:pt x="149528" y="207439"/>
                </a:cubicBezTo>
                <a:cubicBezTo>
                  <a:pt x="149528" y="197842"/>
                  <a:pt x="157253" y="190033"/>
                  <a:pt x="166861" y="190033"/>
                </a:cubicBezTo>
                <a:close/>
                <a:moveTo>
                  <a:pt x="166861" y="107612"/>
                </a:moveTo>
                <a:lnTo>
                  <a:pt x="421301" y="107612"/>
                </a:lnTo>
                <a:cubicBezTo>
                  <a:pt x="430910" y="107612"/>
                  <a:pt x="438634" y="115317"/>
                  <a:pt x="438634" y="124901"/>
                </a:cubicBezTo>
                <a:cubicBezTo>
                  <a:pt x="438634" y="134484"/>
                  <a:pt x="430910" y="142189"/>
                  <a:pt x="421301" y="142189"/>
                </a:cubicBezTo>
                <a:lnTo>
                  <a:pt x="166861" y="142189"/>
                </a:lnTo>
                <a:cubicBezTo>
                  <a:pt x="157253" y="142189"/>
                  <a:pt x="149528" y="134484"/>
                  <a:pt x="149528" y="124901"/>
                </a:cubicBezTo>
                <a:cubicBezTo>
                  <a:pt x="149528" y="115317"/>
                  <a:pt x="157253" y="107612"/>
                  <a:pt x="166861" y="107612"/>
                </a:cubicBezTo>
                <a:close/>
                <a:moveTo>
                  <a:pt x="43330" y="105635"/>
                </a:moveTo>
                <a:cubicBezTo>
                  <a:pt x="38526" y="105635"/>
                  <a:pt x="34664" y="109492"/>
                  <a:pt x="34664" y="114289"/>
                </a:cubicBezTo>
                <a:lnTo>
                  <a:pt x="34664" y="563922"/>
                </a:lnTo>
                <a:cubicBezTo>
                  <a:pt x="34664" y="568719"/>
                  <a:pt x="38526" y="572576"/>
                  <a:pt x="43330" y="572576"/>
                </a:cubicBezTo>
                <a:lnTo>
                  <a:pt x="379237" y="572576"/>
                </a:lnTo>
                <a:cubicBezTo>
                  <a:pt x="384041" y="572576"/>
                  <a:pt x="387903" y="568719"/>
                  <a:pt x="387903" y="563922"/>
                </a:cubicBezTo>
                <a:lnTo>
                  <a:pt x="387903" y="536267"/>
                </a:lnTo>
                <a:lnTo>
                  <a:pt x="126223" y="536267"/>
                </a:lnTo>
                <a:cubicBezTo>
                  <a:pt x="102297" y="536267"/>
                  <a:pt x="82799" y="516889"/>
                  <a:pt x="82799" y="492997"/>
                </a:cubicBezTo>
                <a:lnTo>
                  <a:pt x="82799" y="105635"/>
                </a:lnTo>
                <a:close/>
                <a:moveTo>
                  <a:pt x="126223" y="34616"/>
                </a:moveTo>
                <a:cubicBezTo>
                  <a:pt x="121419" y="34616"/>
                  <a:pt x="117557" y="38567"/>
                  <a:pt x="117557" y="43270"/>
                </a:cubicBezTo>
                <a:lnTo>
                  <a:pt x="117557" y="492997"/>
                </a:lnTo>
                <a:cubicBezTo>
                  <a:pt x="117557" y="497794"/>
                  <a:pt x="121419" y="501651"/>
                  <a:pt x="126223" y="501651"/>
                </a:cubicBezTo>
                <a:lnTo>
                  <a:pt x="462130" y="501651"/>
                </a:lnTo>
                <a:cubicBezTo>
                  <a:pt x="466840" y="501651"/>
                  <a:pt x="470796" y="497794"/>
                  <a:pt x="470796" y="492997"/>
                </a:cubicBezTo>
                <a:lnTo>
                  <a:pt x="470796" y="43270"/>
                </a:lnTo>
                <a:cubicBezTo>
                  <a:pt x="470796" y="38567"/>
                  <a:pt x="466840" y="34616"/>
                  <a:pt x="462130" y="34616"/>
                </a:cubicBezTo>
                <a:close/>
                <a:moveTo>
                  <a:pt x="126223" y="0"/>
                </a:moveTo>
                <a:lnTo>
                  <a:pt x="462130" y="0"/>
                </a:lnTo>
                <a:cubicBezTo>
                  <a:pt x="485961" y="0"/>
                  <a:pt x="505460" y="19472"/>
                  <a:pt x="505460" y="43270"/>
                </a:cubicBezTo>
                <a:lnTo>
                  <a:pt x="505460" y="492997"/>
                </a:lnTo>
                <a:cubicBezTo>
                  <a:pt x="505460" y="516889"/>
                  <a:pt x="485961" y="536267"/>
                  <a:pt x="462130" y="536267"/>
                </a:cubicBezTo>
                <a:lnTo>
                  <a:pt x="422661" y="536267"/>
                </a:lnTo>
                <a:lnTo>
                  <a:pt x="422661" y="563922"/>
                </a:lnTo>
                <a:cubicBezTo>
                  <a:pt x="422661" y="587815"/>
                  <a:pt x="403163" y="607286"/>
                  <a:pt x="379237" y="607286"/>
                </a:cubicBezTo>
                <a:lnTo>
                  <a:pt x="43330" y="607286"/>
                </a:lnTo>
                <a:cubicBezTo>
                  <a:pt x="19404" y="607286"/>
                  <a:pt x="0" y="587815"/>
                  <a:pt x="0" y="563922"/>
                </a:cubicBezTo>
                <a:lnTo>
                  <a:pt x="0" y="114289"/>
                </a:lnTo>
                <a:cubicBezTo>
                  <a:pt x="0" y="90397"/>
                  <a:pt x="19404" y="70925"/>
                  <a:pt x="43330" y="70925"/>
                </a:cubicBezTo>
                <a:lnTo>
                  <a:pt x="82799" y="70925"/>
                </a:lnTo>
                <a:lnTo>
                  <a:pt x="82799" y="43270"/>
                </a:lnTo>
                <a:cubicBezTo>
                  <a:pt x="82799" y="19472"/>
                  <a:pt x="102297" y="0"/>
                  <a:pt x="1262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17" name="一起走过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11200" y="6553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21" grpId="0" animBg="1"/>
      <p:bldP spid="16" grpId="0" animBg="1"/>
      <p:bldP spid="15" grpId="0"/>
      <p:bldP spid="13" grpId="0" animBg="1"/>
      <p:bldP spid="10" grpId="0" animBg="1"/>
      <p:bldP spid="19" grpId="0" animBg="1"/>
      <p:bldP spid="4" grpId="0"/>
      <p:bldP spid="5" grpId="0"/>
      <p:bldP spid="20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3987799" y="1846261"/>
            <a:ext cx="4216402" cy="4216402"/>
            <a:chOff x="3987799" y="1846261"/>
            <a:chExt cx="4216402" cy="4216402"/>
          </a:xfrm>
        </p:grpSpPr>
        <p:sp>
          <p:nvSpPr>
            <p:cNvPr id="4" name="íṣlíḑè"/>
            <p:cNvSpPr/>
            <p:nvPr/>
          </p:nvSpPr>
          <p:spPr bwMode="auto">
            <a:xfrm>
              <a:off x="5076394" y="2934856"/>
              <a:ext cx="2039213" cy="203921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9050">
              <a:noFill/>
              <a:rou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</a:p>
          </p:txBody>
        </p:sp>
        <p:sp>
          <p:nvSpPr>
            <p:cNvPr id="5" name="îṩľïḍe"/>
            <p:cNvSpPr/>
            <p:nvPr/>
          </p:nvSpPr>
          <p:spPr bwMode="auto">
            <a:xfrm rot="2700000">
              <a:off x="3987799" y="2546069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b="1">
                  <a:solidFill>
                    <a:schemeClr val="bg1"/>
                  </a:solidFill>
                </a:rPr>
                <a:t>标题文本预设</a:t>
              </a:r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6" name="îṩļïḍè"/>
            <p:cNvSpPr/>
            <p:nvPr/>
          </p:nvSpPr>
          <p:spPr bwMode="auto">
            <a:xfrm rot="18900000" flipH="1">
              <a:off x="6448320" y="2546069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b="1">
                  <a:solidFill>
                    <a:schemeClr val="bg1"/>
                  </a:solidFill>
                </a:rPr>
                <a:t>标题文本预设</a:t>
              </a:r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" name="îŝḷïdê"/>
            <p:cNvSpPr/>
            <p:nvPr/>
          </p:nvSpPr>
          <p:spPr bwMode="auto">
            <a:xfrm rot="18900000" flipH="1">
              <a:off x="3987799" y="5006590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b="1">
                  <a:solidFill>
                    <a:schemeClr val="bg1"/>
                  </a:solidFill>
                </a:rPr>
                <a:t>标题文本预设</a:t>
              </a:r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8" name="íSḷîḑè"/>
            <p:cNvSpPr/>
            <p:nvPr/>
          </p:nvSpPr>
          <p:spPr bwMode="auto">
            <a:xfrm rot="2700000">
              <a:off x="6448320" y="5006590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b="1">
                  <a:solidFill>
                    <a:schemeClr val="bg1"/>
                  </a:solidFill>
                </a:rPr>
                <a:t>标题文本预设</a:t>
              </a:r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9" name="ïsḻiḓe"/>
            <p:cNvSpPr/>
            <p:nvPr/>
          </p:nvSpPr>
          <p:spPr bwMode="auto">
            <a:xfrm>
              <a:off x="5427020" y="3275747"/>
              <a:ext cx="1357432" cy="1357432"/>
            </a:xfrm>
            <a:prstGeom prst="ellipse">
              <a:avLst/>
            </a:prstGeom>
            <a:blipFill>
              <a:blip r:embed="rId1"/>
              <a:srcRect/>
              <a:stretch>
                <a:fillRect l="-25531" r="-25057"/>
              </a:stretch>
            </a:blipFill>
            <a:ln w="19050">
              <a:solidFill>
                <a:schemeClr val="bg1"/>
              </a:solidFill>
              <a:round/>
            </a:ln>
          </p:spPr>
          <p:txBody>
            <a:bodyPr vert="horz" wrap="none" lIns="91440" tIns="45720" rIns="91440" bIns="45720" anchor="ctr" anchorCtr="1" compatLnSpc="1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535959" y="2425039"/>
            <a:ext cx="2133782" cy="1132618"/>
            <a:chOff x="3624780" y="2412339"/>
            <a:chExt cx="2133782" cy="1132618"/>
          </a:xfrm>
        </p:grpSpPr>
        <p:sp>
          <p:nvSpPr>
            <p:cNvPr id="28" name="文本框 27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3624780" y="2750893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8535959" y="4437966"/>
            <a:ext cx="2133782" cy="1132618"/>
            <a:chOff x="3624780" y="2412339"/>
            <a:chExt cx="2133782" cy="1132618"/>
          </a:xfrm>
        </p:grpSpPr>
        <p:sp>
          <p:nvSpPr>
            <p:cNvPr id="31" name="文本框 30"/>
            <p:cNvSpPr txBox="1"/>
            <p:nvPr/>
          </p:nvSpPr>
          <p:spPr>
            <a:xfrm>
              <a:off x="362478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3624780" y="2750893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552497" y="2425039"/>
            <a:ext cx="2133782" cy="1132618"/>
            <a:chOff x="3624780" y="2412339"/>
            <a:chExt cx="2133782" cy="1132618"/>
          </a:xfrm>
        </p:grpSpPr>
        <p:sp>
          <p:nvSpPr>
            <p:cNvPr id="34" name="文本框 33"/>
            <p:cNvSpPr txBox="1"/>
            <p:nvPr/>
          </p:nvSpPr>
          <p:spPr>
            <a:xfrm>
              <a:off x="3624781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3624780" y="2750893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1552497" y="4437966"/>
            <a:ext cx="2133782" cy="1132618"/>
            <a:chOff x="3624780" y="2412339"/>
            <a:chExt cx="2133782" cy="1132618"/>
          </a:xfrm>
        </p:grpSpPr>
        <p:sp>
          <p:nvSpPr>
            <p:cNvPr id="37" name="文本框 36"/>
            <p:cNvSpPr txBox="1"/>
            <p:nvPr/>
          </p:nvSpPr>
          <p:spPr>
            <a:xfrm>
              <a:off x="3624781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3624780" y="2750893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21" name="任意多边形: 形状 20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2" name="任意多边形: 形状 21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02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25" name="文本框 24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产品运营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1216924" y="1827955"/>
            <a:ext cx="1918162" cy="1377994"/>
          </a:xfrm>
          <a:prstGeom prst="roundRect">
            <a:avLst/>
          </a:prstGeom>
          <a:blipFill>
            <a:blip r:embed="rId1"/>
            <a:srcRect/>
            <a:stretch>
              <a:fillRect l="-3673" r="-362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925029" y="3285150"/>
            <a:ext cx="2501951" cy="682027"/>
            <a:chOff x="6673571" y="1960674"/>
            <a:chExt cx="2241974" cy="682027"/>
          </a:xfrm>
        </p:grpSpPr>
        <p:sp>
          <p:nvSpPr>
            <p:cNvPr id="15" name="矩形 14"/>
            <p:cNvSpPr/>
            <p:nvPr/>
          </p:nvSpPr>
          <p:spPr>
            <a:xfrm>
              <a:off x="6673571" y="1960674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838608" y="2304788"/>
              <a:ext cx="1911900" cy="3379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29" name="圆角矩形 28"/>
          <p:cNvSpPr/>
          <p:nvPr/>
        </p:nvSpPr>
        <p:spPr>
          <a:xfrm>
            <a:off x="3830255" y="1827955"/>
            <a:ext cx="1918162" cy="1377994"/>
          </a:xfrm>
          <a:prstGeom prst="roundRect">
            <a:avLst/>
          </a:prstGeom>
          <a:blipFill>
            <a:blip r:embed="rId2"/>
            <a:srcRect/>
            <a:stretch>
              <a:fillRect l="-4118" r="-406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3538360" y="3285150"/>
            <a:ext cx="2501951" cy="682027"/>
            <a:chOff x="6673571" y="1960674"/>
            <a:chExt cx="2241974" cy="682027"/>
          </a:xfrm>
        </p:grpSpPr>
        <p:sp>
          <p:nvSpPr>
            <p:cNvPr id="31" name="矩形 30"/>
            <p:cNvSpPr/>
            <p:nvPr/>
          </p:nvSpPr>
          <p:spPr>
            <a:xfrm>
              <a:off x="6673571" y="1960674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6838608" y="2304788"/>
              <a:ext cx="1911900" cy="3379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9" name="圆角矩形 38"/>
          <p:cNvSpPr/>
          <p:nvPr/>
        </p:nvSpPr>
        <p:spPr>
          <a:xfrm>
            <a:off x="6443586" y="1827955"/>
            <a:ext cx="1918162" cy="1377994"/>
          </a:xfrm>
          <a:prstGeom prst="roundRect">
            <a:avLst/>
          </a:prstGeom>
          <a:blipFill>
            <a:blip r:embed="rId3"/>
            <a:srcRect/>
            <a:stretch>
              <a:fillRect l="-11050" r="-1090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6151691" y="3285150"/>
            <a:ext cx="2501951" cy="682027"/>
            <a:chOff x="6673571" y="1960674"/>
            <a:chExt cx="2241974" cy="682027"/>
          </a:xfrm>
        </p:grpSpPr>
        <p:sp>
          <p:nvSpPr>
            <p:cNvPr id="41" name="矩形 40"/>
            <p:cNvSpPr/>
            <p:nvPr/>
          </p:nvSpPr>
          <p:spPr>
            <a:xfrm>
              <a:off x="6673571" y="1960674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6838608" y="2304788"/>
              <a:ext cx="1911900" cy="3379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49" name="圆角矩形 48"/>
          <p:cNvSpPr/>
          <p:nvPr/>
        </p:nvSpPr>
        <p:spPr>
          <a:xfrm>
            <a:off x="9056916" y="1827955"/>
            <a:ext cx="1918162" cy="1377994"/>
          </a:xfrm>
          <a:prstGeom prst="roundRect">
            <a:avLst/>
          </a:prstGeom>
          <a:blipFill>
            <a:blip r:embed="rId4"/>
            <a:srcRect/>
            <a:stretch>
              <a:fillRect l="-4118" r="-406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8765021" y="3285150"/>
            <a:ext cx="2501951" cy="682027"/>
            <a:chOff x="6673571" y="1960674"/>
            <a:chExt cx="2241974" cy="682027"/>
          </a:xfrm>
        </p:grpSpPr>
        <p:sp>
          <p:nvSpPr>
            <p:cNvPr id="51" name="矩形 50"/>
            <p:cNvSpPr/>
            <p:nvPr/>
          </p:nvSpPr>
          <p:spPr>
            <a:xfrm>
              <a:off x="6673571" y="1960674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838608" y="2304788"/>
              <a:ext cx="1911900" cy="3379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76" name="圆角矩形 75"/>
          <p:cNvSpPr/>
          <p:nvPr/>
        </p:nvSpPr>
        <p:spPr>
          <a:xfrm>
            <a:off x="1216924" y="4094905"/>
            <a:ext cx="1918162" cy="1377994"/>
          </a:xfrm>
          <a:prstGeom prst="roundRect">
            <a:avLst/>
          </a:prstGeom>
          <a:blipFill>
            <a:blip r:embed="rId2"/>
            <a:srcRect/>
            <a:stretch>
              <a:fillRect l="-3927" r="-38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7" name="组合 76"/>
          <p:cNvGrpSpPr/>
          <p:nvPr/>
        </p:nvGrpSpPr>
        <p:grpSpPr>
          <a:xfrm>
            <a:off x="925029" y="5552100"/>
            <a:ext cx="2501951" cy="682027"/>
            <a:chOff x="6673571" y="1960674"/>
            <a:chExt cx="2241974" cy="682027"/>
          </a:xfrm>
        </p:grpSpPr>
        <p:sp>
          <p:nvSpPr>
            <p:cNvPr id="78" name="矩形 77"/>
            <p:cNvSpPr/>
            <p:nvPr/>
          </p:nvSpPr>
          <p:spPr>
            <a:xfrm>
              <a:off x="6673571" y="1960674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6838608" y="2304788"/>
              <a:ext cx="1911900" cy="3379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72" name="圆角矩形 71"/>
          <p:cNvSpPr/>
          <p:nvPr/>
        </p:nvSpPr>
        <p:spPr>
          <a:xfrm>
            <a:off x="3830255" y="4094905"/>
            <a:ext cx="1918162" cy="1377994"/>
          </a:xfrm>
          <a:prstGeom prst="roundRect">
            <a:avLst/>
          </a:prstGeom>
          <a:blipFill>
            <a:blip r:embed="rId5"/>
            <a:srcRect/>
            <a:stretch>
              <a:fillRect l="-4118" r="-406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3538360" y="5552100"/>
            <a:ext cx="2501951" cy="682027"/>
            <a:chOff x="6673571" y="1960674"/>
            <a:chExt cx="2241974" cy="682027"/>
          </a:xfrm>
        </p:grpSpPr>
        <p:sp>
          <p:nvSpPr>
            <p:cNvPr id="74" name="矩形 73"/>
            <p:cNvSpPr/>
            <p:nvPr/>
          </p:nvSpPr>
          <p:spPr>
            <a:xfrm>
              <a:off x="6673571" y="1960674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6838608" y="2304788"/>
              <a:ext cx="1911900" cy="3379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68" name="圆角矩形 67"/>
          <p:cNvSpPr/>
          <p:nvPr/>
        </p:nvSpPr>
        <p:spPr>
          <a:xfrm>
            <a:off x="6443586" y="4094905"/>
            <a:ext cx="1918162" cy="1377994"/>
          </a:xfrm>
          <a:prstGeom prst="roundRect">
            <a:avLst/>
          </a:prstGeom>
          <a:blipFill>
            <a:blip r:embed="rId4"/>
            <a:srcRect/>
            <a:stretch>
              <a:fillRect l="-3927" r="-38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/>
        </p:nvGrpSpPr>
        <p:grpSpPr>
          <a:xfrm>
            <a:off x="6151691" y="5552100"/>
            <a:ext cx="2501951" cy="682027"/>
            <a:chOff x="6673571" y="1960674"/>
            <a:chExt cx="2241974" cy="682027"/>
          </a:xfrm>
        </p:grpSpPr>
        <p:sp>
          <p:nvSpPr>
            <p:cNvPr id="70" name="矩形 69"/>
            <p:cNvSpPr/>
            <p:nvPr/>
          </p:nvSpPr>
          <p:spPr>
            <a:xfrm>
              <a:off x="6673571" y="1960674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6838608" y="2304788"/>
              <a:ext cx="1911900" cy="3379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64" name="圆角矩形 63"/>
          <p:cNvSpPr/>
          <p:nvPr/>
        </p:nvSpPr>
        <p:spPr>
          <a:xfrm>
            <a:off x="9056916" y="4094905"/>
            <a:ext cx="1918162" cy="1377994"/>
          </a:xfrm>
          <a:prstGeom prst="roundRect">
            <a:avLst/>
          </a:prstGeom>
          <a:blipFill>
            <a:blip r:embed="rId3"/>
            <a:srcRect/>
            <a:stretch>
              <a:fillRect l="-3927" r="-38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5" name="组合 64"/>
          <p:cNvGrpSpPr/>
          <p:nvPr/>
        </p:nvGrpSpPr>
        <p:grpSpPr>
          <a:xfrm>
            <a:off x="8765021" y="5552100"/>
            <a:ext cx="2501951" cy="682027"/>
            <a:chOff x="6673571" y="1960674"/>
            <a:chExt cx="2241974" cy="682027"/>
          </a:xfrm>
        </p:grpSpPr>
        <p:sp>
          <p:nvSpPr>
            <p:cNvPr id="66" name="矩形 65"/>
            <p:cNvSpPr/>
            <p:nvPr/>
          </p:nvSpPr>
          <p:spPr>
            <a:xfrm>
              <a:off x="6673571" y="1960674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838608" y="2304788"/>
              <a:ext cx="1911900" cy="3379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4" name="任意多边形: 形状 33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5" name="任意多边形: 形状 34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02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38" name="文本框 37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产品运营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9" grpId="0" animBg="1"/>
      <p:bldP spid="39" grpId="0" animBg="1"/>
      <p:bldP spid="49" grpId="0" animBg="1"/>
      <p:bldP spid="76" grpId="0" animBg="1"/>
      <p:bldP spid="72" grpId="0" animBg="1"/>
      <p:bldP spid="68" grpId="0" animBg="1"/>
      <p:bldP spid="6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09113016-a0e1-4f36-94ab-35f9400fed7c" descr="iBwAAB+LCAAAAAAABADlmMuO2jAUht/FbXdolItNILvQihb1MqOC2kXFwk0McZs4KDEjOoh3HweSYEOgnlUbIzZwLvH/Hx99itiC1/zPigAfTFOc83cUL3OcTjhJQQ9MIuCzdZL0wIiyiLLl+zxbrwrg/9g2bXLmO+XxN5ysSdnLKKc4Ofz0z+rrss+U0XSdVmXWnSVCeCOFbOsQpFGUELlswjjJH5sT7DK2/z7luThgnOUp5uLArbV7A6oU8GH/ztqVzRHZiKYemB1k1XoqeeUAWn2WidLmQ1ZwmrFjxwMWcyNCUovZk6ZjqZBFck5DnAQJXbKUsFKxMEB4GIvshyynTxnjav4TWXCR/EjIqhrflD6J4xY4KUg9hBivyBdxTO1tH7BF21eSYE4flQolZoNd46opKodxWtZTnjxvZnmcjXAqJCsj3vUujmdGNvxlAy075Gm2Xf0lM3s55QNk6ZWENt3zFuXN1r/Nkiz/+9bXZWf5+8WChmQWk5TUNTPKeMAiITqqV36U02XMGSmKKnD/8xcJudTmo7JqXcTima/GY+h4/SAAtT1r17b69YG6q39Sr3NP+xb5ooTfgvAgDMWYK+UHQ/v4mc9a/oWrHOHwd7OTkzBjZytZa1Yu9hC8spD/zKnzoqW9Zu7q1v7nrPYGMqudG2O1o8NqR4/VjsJqp7usdkxidV9hte0NgsBuZbVjIqsdmdWOyazWNddlVg+GMqvdG2O1q8NqV4/VrsJqt7usdk1itae+V1tBf+i2sto1kdWuzGrXZFbrmusyqz0ksxreGKuhDquhHquhwmrYXVZDk1g9UFiNnP4gQK2shiayGsqshiazWtdcp1mt/AeCbozVSIfVSI/VSGE16i6rkUmsti0F1p43gMN2WCMTYY1M5rOuubn4PAPP1INJiBwAAA=="/>
          <p:cNvGrpSpPr>
            <a:grpSpLocks noChangeAspect="1"/>
          </p:cNvGrpSpPr>
          <p:nvPr/>
        </p:nvGrpSpPr>
        <p:grpSpPr>
          <a:xfrm>
            <a:off x="1333763" y="1984407"/>
            <a:ext cx="6698080" cy="3609911"/>
            <a:chOff x="3363760" y="915600"/>
            <a:chExt cx="5579051" cy="4882202"/>
          </a:xfrm>
        </p:grpSpPr>
        <p:sp>
          <p:nvSpPr>
            <p:cNvPr id="3" name="BackShape1"/>
            <p:cNvSpPr/>
            <p:nvPr/>
          </p:nvSpPr>
          <p:spPr>
            <a:xfrm>
              <a:off x="3363762" y="1319916"/>
              <a:ext cx="4816140" cy="44012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" name="RelativeShape1"/>
            <p:cNvSpPr/>
            <p:nvPr/>
          </p:nvSpPr>
          <p:spPr>
            <a:xfrm>
              <a:off x="3464259" y="1403336"/>
              <a:ext cx="4615146" cy="273283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" name="ValueShape1"/>
            <p:cNvSpPr/>
            <p:nvPr/>
          </p:nvSpPr>
          <p:spPr>
            <a:xfrm>
              <a:off x="3464259" y="1403337"/>
              <a:ext cx="2030664" cy="27328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ValueText1"/>
            <p:cNvSpPr txBox="1"/>
            <p:nvPr/>
          </p:nvSpPr>
          <p:spPr>
            <a:xfrm>
              <a:off x="8360030" y="1319916"/>
              <a:ext cx="582781" cy="437086"/>
            </a:xfrm>
            <a:prstGeom prst="rect">
              <a:avLst/>
            </a:prstGeom>
            <a:noFill/>
          </p:spPr>
          <p:txBody>
            <a:bodyPr wrap="square" anchor="ctr" anchorCtr="1">
              <a:prstTxWarp prst="textPlain">
                <a:avLst/>
              </a:prstTxWarp>
              <a:normAutofit fontScale="92500" lnSpcReduction="20000"/>
            </a:bodyPr>
            <a:lstStyle/>
            <a:p>
              <a:r>
                <a:rPr lang="en-US" altLang="zh-CN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44%</a:t>
              </a:r>
              <a:endParaRPr lang="en-US" altLang="zh-CN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" name="CustomText1"/>
            <p:cNvSpPr/>
            <p:nvPr/>
          </p:nvSpPr>
          <p:spPr>
            <a:xfrm>
              <a:off x="3363760" y="915600"/>
              <a:ext cx="4816140" cy="320897"/>
            </a:xfrm>
            <a:prstGeom prst="rect">
              <a:avLst/>
            </a:prstGeom>
            <a:noFill/>
          </p:spPr>
          <p:txBody>
            <a:bodyPr wrap="none" lIns="0" tIns="0" rIns="0" bIns="0">
              <a:noAutofit/>
            </a:bodyPr>
            <a:lstStyle/>
            <a:p>
              <a:r>
                <a:rPr lang="en-US" altLang="zh-CN" sz="16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Supporting text here</a:t>
              </a:r>
              <a:endPara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8" name="BackShape2"/>
            <p:cNvSpPr/>
            <p:nvPr/>
          </p:nvSpPr>
          <p:spPr>
            <a:xfrm>
              <a:off x="3363762" y="2329357"/>
              <a:ext cx="4816140" cy="440122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9" name="RelativeShape2"/>
            <p:cNvSpPr/>
            <p:nvPr/>
          </p:nvSpPr>
          <p:spPr>
            <a:xfrm>
              <a:off x="3464259" y="2412777"/>
              <a:ext cx="4615146" cy="273283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" name="ValueShape2"/>
            <p:cNvSpPr/>
            <p:nvPr/>
          </p:nvSpPr>
          <p:spPr>
            <a:xfrm>
              <a:off x="3464259" y="2412777"/>
              <a:ext cx="3599814" cy="27328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1" name="ValueText2"/>
            <p:cNvSpPr txBox="1"/>
            <p:nvPr/>
          </p:nvSpPr>
          <p:spPr>
            <a:xfrm>
              <a:off x="8360030" y="2329357"/>
              <a:ext cx="582781" cy="437086"/>
            </a:xfrm>
            <a:prstGeom prst="rect">
              <a:avLst/>
            </a:prstGeom>
            <a:noFill/>
          </p:spPr>
          <p:txBody>
            <a:bodyPr wrap="square" anchor="ctr" anchorCtr="1">
              <a:prstTxWarp prst="textPlain">
                <a:avLst/>
              </a:prstTxWarp>
              <a:normAutofit fontScale="92500" lnSpcReduction="20000"/>
            </a:bodyPr>
            <a:lstStyle/>
            <a:p>
              <a:r>
                <a:rPr lang="en-US" altLang="zh-CN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78%</a:t>
              </a:r>
              <a:endParaRPr lang="en-US" altLang="zh-CN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2" name="CustomText1"/>
            <p:cNvSpPr/>
            <p:nvPr/>
          </p:nvSpPr>
          <p:spPr>
            <a:xfrm>
              <a:off x="3363760" y="1925041"/>
              <a:ext cx="4816140" cy="320897"/>
            </a:xfrm>
            <a:prstGeom prst="rect">
              <a:avLst/>
            </a:prstGeom>
            <a:noFill/>
          </p:spPr>
          <p:txBody>
            <a:bodyPr wrap="none" lIns="0" tIns="0" rIns="0" bIns="0">
              <a:noAutofit/>
            </a:bodyPr>
            <a:lstStyle/>
            <a:p>
              <a:r>
                <a:rPr lang="en-US" altLang="zh-CN" sz="16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Supporting text here</a:t>
              </a:r>
              <a:endPara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3" name="BackShape3"/>
            <p:cNvSpPr/>
            <p:nvPr/>
          </p:nvSpPr>
          <p:spPr>
            <a:xfrm>
              <a:off x="3363762" y="3338798"/>
              <a:ext cx="4816140" cy="44012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4" name="RelativeShape3"/>
            <p:cNvSpPr/>
            <p:nvPr/>
          </p:nvSpPr>
          <p:spPr>
            <a:xfrm>
              <a:off x="3464259" y="3422218"/>
              <a:ext cx="4615146" cy="273283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5" name="ValueShape3"/>
            <p:cNvSpPr/>
            <p:nvPr/>
          </p:nvSpPr>
          <p:spPr>
            <a:xfrm>
              <a:off x="3464259" y="3422218"/>
              <a:ext cx="4107480" cy="27328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6" name="ValueText3"/>
            <p:cNvSpPr txBox="1"/>
            <p:nvPr/>
          </p:nvSpPr>
          <p:spPr>
            <a:xfrm>
              <a:off x="8360030" y="3338798"/>
              <a:ext cx="582781" cy="437086"/>
            </a:xfrm>
            <a:prstGeom prst="rect">
              <a:avLst/>
            </a:prstGeom>
            <a:noFill/>
          </p:spPr>
          <p:txBody>
            <a:bodyPr wrap="square" anchor="ctr" anchorCtr="1">
              <a:prstTxWarp prst="textPlain">
                <a:avLst/>
              </a:prstTxWarp>
              <a:normAutofit fontScale="92500" lnSpcReduction="20000"/>
            </a:bodyPr>
            <a:lstStyle/>
            <a:p>
              <a:r>
                <a:rPr lang="en-US" altLang="zh-CN" i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89%</a:t>
              </a:r>
              <a:endParaRPr lang="en-US" altLang="zh-CN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7" name="CustomText1"/>
            <p:cNvSpPr/>
            <p:nvPr/>
          </p:nvSpPr>
          <p:spPr>
            <a:xfrm>
              <a:off x="3363760" y="2934482"/>
              <a:ext cx="4816140" cy="320897"/>
            </a:xfrm>
            <a:prstGeom prst="rect">
              <a:avLst/>
            </a:prstGeom>
            <a:noFill/>
          </p:spPr>
          <p:txBody>
            <a:bodyPr wrap="none" lIns="0" tIns="0" rIns="0" bIns="0">
              <a:noAutofit/>
            </a:bodyPr>
            <a:lstStyle/>
            <a:p>
              <a:r>
                <a:rPr lang="en-US" altLang="zh-CN" sz="16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Supporting text here</a:t>
              </a:r>
              <a:endPara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8" name="BackShape4"/>
            <p:cNvSpPr/>
            <p:nvPr/>
          </p:nvSpPr>
          <p:spPr>
            <a:xfrm>
              <a:off x="3363762" y="4348239"/>
              <a:ext cx="4816140" cy="440122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9" name="RelativeShape4"/>
            <p:cNvSpPr/>
            <p:nvPr/>
          </p:nvSpPr>
          <p:spPr>
            <a:xfrm>
              <a:off x="3464259" y="4431659"/>
              <a:ext cx="4615146" cy="273283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0" name="ValueShape4"/>
            <p:cNvSpPr/>
            <p:nvPr/>
          </p:nvSpPr>
          <p:spPr>
            <a:xfrm>
              <a:off x="3464259" y="4431659"/>
              <a:ext cx="3461359" cy="27328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1" name="ValueText4"/>
            <p:cNvSpPr txBox="1"/>
            <p:nvPr/>
          </p:nvSpPr>
          <p:spPr>
            <a:xfrm>
              <a:off x="8360030" y="4348239"/>
              <a:ext cx="582781" cy="437086"/>
            </a:xfrm>
            <a:prstGeom prst="rect">
              <a:avLst/>
            </a:prstGeom>
            <a:noFill/>
          </p:spPr>
          <p:txBody>
            <a:bodyPr wrap="square" anchor="ctr" anchorCtr="1">
              <a:prstTxWarp prst="textPlain">
                <a:avLst/>
              </a:prstTxWarp>
              <a:normAutofit fontScale="92500" lnSpcReduction="20000"/>
            </a:bodyPr>
            <a:lstStyle/>
            <a:p>
              <a:r>
                <a:rPr lang="en-US" altLang="zh-CN" i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75%</a:t>
              </a:r>
              <a:endParaRPr lang="en-US" altLang="zh-CN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2" name="CustomText1"/>
            <p:cNvSpPr/>
            <p:nvPr/>
          </p:nvSpPr>
          <p:spPr>
            <a:xfrm>
              <a:off x="3363760" y="3943923"/>
              <a:ext cx="4816140" cy="320897"/>
            </a:xfrm>
            <a:prstGeom prst="rect">
              <a:avLst/>
            </a:prstGeom>
            <a:noFill/>
          </p:spPr>
          <p:txBody>
            <a:bodyPr wrap="none" lIns="0" tIns="0" rIns="0" bIns="0">
              <a:noAutofit/>
            </a:bodyPr>
            <a:lstStyle/>
            <a:p>
              <a:r>
                <a:rPr lang="en-US" altLang="zh-CN" sz="16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Supporting text here</a:t>
              </a:r>
              <a:endPara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3" name="BackShape5"/>
            <p:cNvSpPr/>
            <p:nvPr/>
          </p:nvSpPr>
          <p:spPr>
            <a:xfrm>
              <a:off x="3363762" y="5357680"/>
              <a:ext cx="4816140" cy="440122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4" name="RelativeShape5"/>
            <p:cNvSpPr/>
            <p:nvPr/>
          </p:nvSpPr>
          <p:spPr>
            <a:xfrm>
              <a:off x="3464259" y="5441100"/>
              <a:ext cx="4615146" cy="273283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5" name="ValueShape5"/>
            <p:cNvSpPr/>
            <p:nvPr/>
          </p:nvSpPr>
          <p:spPr>
            <a:xfrm>
              <a:off x="3464259" y="5441100"/>
              <a:ext cx="3599814" cy="27328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6" name="ValueText5"/>
            <p:cNvSpPr txBox="1"/>
            <p:nvPr/>
          </p:nvSpPr>
          <p:spPr>
            <a:xfrm>
              <a:off x="8360030" y="5357680"/>
              <a:ext cx="582781" cy="437086"/>
            </a:xfrm>
            <a:prstGeom prst="rect">
              <a:avLst/>
            </a:prstGeom>
            <a:noFill/>
          </p:spPr>
          <p:txBody>
            <a:bodyPr wrap="square" anchor="ctr" anchorCtr="1">
              <a:prstTxWarp prst="textPlain">
                <a:avLst/>
              </a:prstTxWarp>
              <a:normAutofit fontScale="92500" lnSpcReduction="20000"/>
            </a:bodyPr>
            <a:lstStyle/>
            <a:p>
              <a:r>
                <a:rPr lang="en-US" altLang="zh-CN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78%</a:t>
              </a:r>
              <a:endParaRPr lang="en-US" altLang="zh-CN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7" name="CustomText1"/>
            <p:cNvSpPr/>
            <p:nvPr/>
          </p:nvSpPr>
          <p:spPr>
            <a:xfrm>
              <a:off x="3363760" y="4953364"/>
              <a:ext cx="4816140" cy="320897"/>
            </a:xfrm>
            <a:prstGeom prst="rect">
              <a:avLst/>
            </a:prstGeom>
            <a:noFill/>
          </p:spPr>
          <p:txBody>
            <a:bodyPr wrap="none" lIns="0" tIns="0" rIns="0" bIns="0">
              <a:noAutofit/>
            </a:bodyPr>
            <a:lstStyle/>
            <a:p>
              <a:r>
                <a:rPr lang="en-US" altLang="zh-CN" sz="16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Supporting text here</a:t>
              </a:r>
              <a:endParaRPr lang="en-US" altLang="zh-CN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28" name="圆角矩形 27"/>
          <p:cNvSpPr/>
          <p:nvPr/>
        </p:nvSpPr>
        <p:spPr>
          <a:xfrm>
            <a:off x="8357002" y="1917716"/>
            <a:ext cx="2641600" cy="3743293"/>
          </a:xfrm>
          <a:prstGeom prst="roundRect">
            <a:avLst>
              <a:gd name="adj" fmla="val 5609"/>
            </a:avLst>
          </a:prstGeom>
          <a:blipFill>
            <a:blip r:embed="rId1"/>
            <a:srcRect/>
            <a:stretch>
              <a:fillRect l="-56969" r="-564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: 形状 28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0" name="任意多边形: 形状 29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02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33" name="文本框 32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产品运营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2700000">
            <a:off x="1475871" y="2660188"/>
            <a:ext cx="2187497" cy="21874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6" name="椭圆 2"/>
          <p:cNvSpPr/>
          <p:nvPr/>
        </p:nvSpPr>
        <p:spPr>
          <a:xfrm>
            <a:off x="2229546" y="2865401"/>
            <a:ext cx="680146" cy="628106"/>
          </a:xfrm>
          <a:custGeom>
            <a:avLst/>
            <a:gdLst>
              <a:gd name="connsiteX0" fmla="*/ 186302 w 608697"/>
              <a:gd name="connsiteY0" fmla="*/ 63862 h 562124"/>
              <a:gd name="connsiteX1" fmla="*/ 204357 w 608697"/>
              <a:gd name="connsiteY1" fmla="*/ 81889 h 562124"/>
              <a:gd name="connsiteX2" fmla="*/ 186302 w 608697"/>
              <a:gd name="connsiteY2" fmla="*/ 99991 h 562124"/>
              <a:gd name="connsiteX3" fmla="*/ 99759 w 608697"/>
              <a:gd name="connsiteY3" fmla="*/ 186326 h 562124"/>
              <a:gd name="connsiteX4" fmla="*/ 81705 w 608697"/>
              <a:gd name="connsiteY4" fmla="*/ 204428 h 562124"/>
              <a:gd name="connsiteX5" fmla="*/ 63650 w 608697"/>
              <a:gd name="connsiteY5" fmla="*/ 186326 h 562124"/>
              <a:gd name="connsiteX6" fmla="*/ 186302 w 608697"/>
              <a:gd name="connsiteY6" fmla="*/ 63862 h 562124"/>
              <a:gd name="connsiteX7" fmla="*/ 175448 w 608697"/>
              <a:gd name="connsiteY7" fmla="*/ 36129 h 562124"/>
              <a:gd name="connsiteX8" fmla="*/ 36179 w 608697"/>
              <a:gd name="connsiteY8" fmla="*/ 175282 h 562124"/>
              <a:gd name="connsiteX9" fmla="*/ 276226 w 608697"/>
              <a:gd name="connsiteY9" fmla="*/ 490611 h 562124"/>
              <a:gd name="connsiteX10" fmla="*/ 276972 w 608697"/>
              <a:gd name="connsiteY10" fmla="*/ 491356 h 562124"/>
              <a:gd name="connsiteX11" fmla="*/ 304349 w 608697"/>
              <a:gd name="connsiteY11" fmla="*/ 518546 h 562124"/>
              <a:gd name="connsiteX12" fmla="*/ 331725 w 608697"/>
              <a:gd name="connsiteY12" fmla="*/ 491356 h 562124"/>
              <a:gd name="connsiteX13" fmla="*/ 332471 w 608697"/>
              <a:gd name="connsiteY13" fmla="*/ 490611 h 562124"/>
              <a:gd name="connsiteX14" fmla="*/ 572518 w 608697"/>
              <a:gd name="connsiteY14" fmla="*/ 175282 h 562124"/>
              <a:gd name="connsiteX15" fmla="*/ 433249 w 608697"/>
              <a:gd name="connsiteY15" fmla="*/ 36129 h 562124"/>
              <a:gd name="connsiteX16" fmla="*/ 318149 w 608697"/>
              <a:gd name="connsiteY16" fmla="*/ 89764 h 562124"/>
              <a:gd name="connsiteX17" fmla="*/ 304349 w 608697"/>
              <a:gd name="connsiteY17" fmla="*/ 96170 h 562124"/>
              <a:gd name="connsiteX18" fmla="*/ 290548 w 608697"/>
              <a:gd name="connsiteY18" fmla="*/ 89764 h 562124"/>
              <a:gd name="connsiteX19" fmla="*/ 175448 w 608697"/>
              <a:gd name="connsiteY19" fmla="*/ 36129 h 562124"/>
              <a:gd name="connsiteX20" fmla="*/ 175448 w 608697"/>
              <a:gd name="connsiteY20" fmla="*/ 0 h 562124"/>
              <a:gd name="connsiteX21" fmla="*/ 304349 w 608697"/>
              <a:gd name="connsiteY21" fmla="*/ 51847 h 562124"/>
              <a:gd name="connsiteX22" fmla="*/ 433249 w 608697"/>
              <a:gd name="connsiteY22" fmla="*/ 0 h 562124"/>
              <a:gd name="connsiteX23" fmla="*/ 608697 w 608697"/>
              <a:gd name="connsiteY23" fmla="*/ 175282 h 562124"/>
              <a:gd name="connsiteX24" fmla="*/ 537309 w 608697"/>
              <a:gd name="connsiteY24" fmla="*/ 342593 h 562124"/>
              <a:gd name="connsiteX25" fmla="*/ 356864 w 608697"/>
              <a:gd name="connsiteY25" fmla="*/ 517354 h 562124"/>
              <a:gd name="connsiteX26" fmla="*/ 317104 w 608697"/>
              <a:gd name="connsiteY26" fmla="*/ 556835 h 562124"/>
              <a:gd name="connsiteX27" fmla="*/ 304349 w 608697"/>
              <a:gd name="connsiteY27" fmla="*/ 562124 h 562124"/>
              <a:gd name="connsiteX28" fmla="*/ 291593 w 608697"/>
              <a:gd name="connsiteY28" fmla="*/ 556835 h 562124"/>
              <a:gd name="connsiteX29" fmla="*/ 251834 w 608697"/>
              <a:gd name="connsiteY29" fmla="*/ 517354 h 562124"/>
              <a:gd name="connsiteX30" fmla="*/ 71388 w 608697"/>
              <a:gd name="connsiteY30" fmla="*/ 342593 h 562124"/>
              <a:gd name="connsiteX31" fmla="*/ 0 w 608697"/>
              <a:gd name="connsiteY31" fmla="*/ 175282 h 562124"/>
              <a:gd name="connsiteX32" fmla="*/ 175448 w 608697"/>
              <a:gd name="connsiteY32" fmla="*/ 0 h 562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8697" h="562124">
                <a:moveTo>
                  <a:pt x="186302" y="63862"/>
                </a:moveTo>
                <a:cubicBezTo>
                  <a:pt x="196225" y="63862"/>
                  <a:pt x="204357" y="71907"/>
                  <a:pt x="204357" y="81889"/>
                </a:cubicBezTo>
                <a:cubicBezTo>
                  <a:pt x="204357" y="91871"/>
                  <a:pt x="196300" y="99991"/>
                  <a:pt x="186302" y="99991"/>
                </a:cubicBezTo>
                <a:cubicBezTo>
                  <a:pt x="137808" y="99991"/>
                  <a:pt x="99759" y="137907"/>
                  <a:pt x="99759" y="186326"/>
                </a:cubicBezTo>
                <a:cubicBezTo>
                  <a:pt x="99759" y="196308"/>
                  <a:pt x="91702" y="204428"/>
                  <a:pt x="81705" y="204428"/>
                </a:cubicBezTo>
                <a:cubicBezTo>
                  <a:pt x="71708" y="204428"/>
                  <a:pt x="63650" y="196308"/>
                  <a:pt x="63650" y="186326"/>
                </a:cubicBezTo>
                <a:cubicBezTo>
                  <a:pt x="63650" y="117645"/>
                  <a:pt x="117516" y="63862"/>
                  <a:pt x="186302" y="63862"/>
                </a:cubicBezTo>
                <a:close/>
                <a:moveTo>
                  <a:pt x="175448" y="36129"/>
                </a:moveTo>
                <a:cubicBezTo>
                  <a:pt x="97347" y="36129"/>
                  <a:pt x="36179" y="97213"/>
                  <a:pt x="36179" y="175282"/>
                </a:cubicBezTo>
                <a:cubicBezTo>
                  <a:pt x="36179" y="273687"/>
                  <a:pt x="122933" y="355182"/>
                  <a:pt x="276226" y="490611"/>
                </a:cubicBezTo>
                <a:cubicBezTo>
                  <a:pt x="276450" y="490834"/>
                  <a:pt x="276748" y="491132"/>
                  <a:pt x="276972" y="491356"/>
                </a:cubicBezTo>
                <a:lnTo>
                  <a:pt x="304349" y="518546"/>
                </a:lnTo>
                <a:lnTo>
                  <a:pt x="331725" y="491356"/>
                </a:lnTo>
                <a:cubicBezTo>
                  <a:pt x="331949" y="491132"/>
                  <a:pt x="332247" y="490834"/>
                  <a:pt x="332471" y="490611"/>
                </a:cubicBezTo>
                <a:cubicBezTo>
                  <a:pt x="485764" y="355182"/>
                  <a:pt x="572518" y="273762"/>
                  <a:pt x="572518" y="175282"/>
                </a:cubicBezTo>
                <a:cubicBezTo>
                  <a:pt x="572518" y="97213"/>
                  <a:pt x="511350" y="36129"/>
                  <a:pt x="433249" y="36129"/>
                </a:cubicBezTo>
                <a:cubicBezTo>
                  <a:pt x="390282" y="36129"/>
                  <a:pt x="346196" y="56689"/>
                  <a:pt x="318149" y="89764"/>
                </a:cubicBezTo>
                <a:cubicBezTo>
                  <a:pt x="314717" y="93861"/>
                  <a:pt x="309645" y="96170"/>
                  <a:pt x="304349" y="96170"/>
                </a:cubicBezTo>
                <a:cubicBezTo>
                  <a:pt x="299052" y="96170"/>
                  <a:pt x="293980" y="93861"/>
                  <a:pt x="290548" y="89764"/>
                </a:cubicBezTo>
                <a:cubicBezTo>
                  <a:pt x="262501" y="56689"/>
                  <a:pt x="218415" y="36129"/>
                  <a:pt x="175448" y="36129"/>
                </a:cubicBezTo>
                <a:close/>
                <a:moveTo>
                  <a:pt x="175448" y="0"/>
                </a:moveTo>
                <a:cubicBezTo>
                  <a:pt x="222891" y="0"/>
                  <a:pt x="269736" y="19145"/>
                  <a:pt x="304349" y="51847"/>
                </a:cubicBezTo>
                <a:cubicBezTo>
                  <a:pt x="338961" y="19145"/>
                  <a:pt x="385807" y="0"/>
                  <a:pt x="433249" y="0"/>
                </a:cubicBezTo>
                <a:cubicBezTo>
                  <a:pt x="531640" y="0"/>
                  <a:pt x="608697" y="77026"/>
                  <a:pt x="608697" y="175282"/>
                </a:cubicBezTo>
                <a:cubicBezTo>
                  <a:pt x="608697" y="230258"/>
                  <a:pt x="586020" y="283446"/>
                  <a:pt x="537309" y="342593"/>
                </a:cubicBezTo>
                <a:cubicBezTo>
                  <a:pt x="494865" y="394291"/>
                  <a:pt x="435711" y="447628"/>
                  <a:pt x="356864" y="517354"/>
                </a:cubicBezTo>
                <a:lnTo>
                  <a:pt x="317104" y="556835"/>
                </a:lnTo>
                <a:cubicBezTo>
                  <a:pt x="313598" y="560336"/>
                  <a:pt x="308973" y="562124"/>
                  <a:pt x="304349" y="562124"/>
                </a:cubicBezTo>
                <a:cubicBezTo>
                  <a:pt x="299724" y="562124"/>
                  <a:pt x="295099" y="560336"/>
                  <a:pt x="291593" y="556835"/>
                </a:cubicBezTo>
                <a:lnTo>
                  <a:pt x="251834" y="517354"/>
                </a:lnTo>
                <a:cubicBezTo>
                  <a:pt x="172986" y="447628"/>
                  <a:pt x="113832" y="394291"/>
                  <a:pt x="71388" y="342593"/>
                </a:cubicBezTo>
                <a:cubicBezTo>
                  <a:pt x="22677" y="283446"/>
                  <a:pt x="0" y="230258"/>
                  <a:pt x="0" y="175282"/>
                </a:cubicBezTo>
                <a:cubicBezTo>
                  <a:pt x="0" y="77026"/>
                  <a:pt x="77057" y="0"/>
                  <a:pt x="1754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000"/>
          </a:p>
        </p:txBody>
      </p:sp>
      <p:sp>
        <p:nvSpPr>
          <p:cNvPr id="4" name="矩形 3"/>
          <p:cNvSpPr/>
          <p:nvPr/>
        </p:nvSpPr>
        <p:spPr>
          <a:xfrm>
            <a:off x="1096660" y="3694251"/>
            <a:ext cx="2945920" cy="49733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标题文字添加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95498" y="4114381"/>
            <a:ext cx="1948243" cy="40187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</a:t>
            </a:r>
            <a:endParaRPr lang="en-US" altLang="zh-CN" sz="800" dirty="0">
              <a:solidFill>
                <a:schemeClr val="bg1"/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8" name="矩形 7"/>
          <p:cNvSpPr/>
          <p:nvPr/>
        </p:nvSpPr>
        <p:spPr>
          <a:xfrm rot="2700000">
            <a:off x="5002251" y="2660188"/>
            <a:ext cx="2187497" cy="21874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7" name="椭圆 8"/>
          <p:cNvSpPr/>
          <p:nvPr/>
        </p:nvSpPr>
        <p:spPr>
          <a:xfrm>
            <a:off x="5761132" y="2839381"/>
            <a:ext cx="669734" cy="680146"/>
          </a:xfrm>
          <a:custGeom>
            <a:avLst/>
            <a:gdLst>
              <a:gd name="connsiteX0" fmla="*/ 87620 w 596114"/>
              <a:gd name="connsiteY0" fmla="*/ 437153 h 605381"/>
              <a:gd name="connsiteX1" fmla="*/ 147471 w 596114"/>
              <a:gd name="connsiteY1" fmla="*/ 437153 h 605381"/>
              <a:gd name="connsiteX2" fmla="*/ 155808 w 596114"/>
              <a:gd name="connsiteY2" fmla="*/ 476105 h 605381"/>
              <a:gd name="connsiteX3" fmla="*/ 87620 w 596114"/>
              <a:gd name="connsiteY3" fmla="*/ 476105 h 605381"/>
              <a:gd name="connsiteX4" fmla="*/ 68166 w 596114"/>
              <a:gd name="connsiteY4" fmla="*/ 456679 h 605381"/>
              <a:gd name="connsiteX5" fmla="*/ 87620 w 596114"/>
              <a:gd name="connsiteY5" fmla="*/ 437153 h 605381"/>
              <a:gd name="connsiteX6" fmla="*/ 241113 w 596114"/>
              <a:gd name="connsiteY6" fmla="*/ 372802 h 605381"/>
              <a:gd name="connsiteX7" fmla="*/ 230888 w 596114"/>
              <a:gd name="connsiteY7" fmla="*/ 419692 h 605381"/>
              <a:gd name="connsiteX8" fmla="*/ 277846 w 596114"/>
              <a:gd name="connsiteY8" fmla="*/ 409481 h 605381"/>
              <a:gd name="connsiteX9" fmla="*/ 87625 w 596114"/>
              <a:gd name="connsiteY9" fmla="*/ 339420 h 605381"/>
              <a:gd name="connsiteX10" fmla="*/ 168439 w 596114"/>
              <a:gd name="connsiteY10" fmla="*/ 339420 h 605381"/>
              <a:gd name="connsiteX11" fmla="*/ 160000 w 596114"/>
              <a:gd name="connsiteY11" fmla="*/ 378372 h 605381"/>
              <a:gd name="connsiteX12" fmla="*/ 87625 w 596114"/>
              <a:gd name="connsiteY12" fmla="*/ 378372 h 605381"/>
              <a:gd name="connsiteX13" fmla="*/ 68166 w 596114"/>
              <a:gd name="connsiteY13" fmla="*/ 358946 h 605381"/>
              <a:gd name="connsiteX14" fmla="*/ 87625 w 596114"/>
              <a:gd name="connsiteY14" fmla="*/ 339420 h 605381"/>
              <a:gd name="connsiteX15" fmla="*/ 87622 w 596114"/>
              <a:gd name="connsiteY15" fmla="*/ 241687 h 605381"/>
              <a:gd name="connsiteX16" fmla="*/ 239005 w 596114"/>
              <a:gd name="connsiteY16" fmla="*/ 241687 h 605381"/>
              <a:gd name="connsiteX17" fmla="*/ 199993 w 596114"/>
              <a:gd name="connsiteY17" fmla="*/ 280639 h 605381"/>
              <a:gd name="connsiteX18" fmla="*/ 87622 w 596114"/>
              <a:gd name="connsiteY18" fmla="*/ 280639 h 605381"/>
              <a:gd name="connsiteX19" fmla="*/ 68166 w 596114"/>
              <a:gd name="connsiteY19" fmla="*/ 261213 h 605381"/>
              <a:gd name="connsiteX20" fmla="*/ 87622 w 596114"/>
              <a:gd name="connsiteY20" fmla="*/ 241687 h 605381"/>
              <a:gd name="connsiteX21" fmla="*/ 87627 w 596114"/>
              <a:gd name="connsiteY21" fmla="*/ 143954 h 605381"/>
              <a:gd name="connsiteX22" fmla="*/ 336949 w 596114"/>
              <a:gd name="connsiteY22" fmla="*/ 143954 h 605381"/>
              <a:gd name="connsiteX23" fmla="*/ 297927 w 596114"/>
              <a:gd name="connsiteY23" fmla="*/ 182906 h 605381"/>
              <a:gd name="connsiteX24" fmla="*/ 87627 w 596114"/>
              <a:gd name="connsiteY24" fmla="*/ 182906 h 605381"/>
              <a:gd name="connsiteX25" fmla="*/ 68166 w 596114"/>
              <a:gd name="connsiteY25" fmla="*/ 163480 h 605381"/>
              <a:gd name="connsiteX26" fmla="*/ 87627 w 596114"/>
              <a:gd name="connsiteY26" fmla="*/ 143954 h 605381"/>
              <a:gd name="connsiteX27" fmla="*/ 515787 w 596114"/>
              <a:gd name="connsiteY27" fmla="*/ 93955 h 605381"/>
              <a:gd name="connsiteX28" fmla="*/ 484936 w 596114"/>
              <a:gd name="connsiteY28" fmla="*/ 106334 h 605381"/>
              <a:gd name="connsiteX29" fmla="*/ 257196 w 596114"/>
              <a:gd name="connsiteY29" fmla="*/ 333744 h 605381"/>
              <a:gd name="connsiteX30" fmla="*/ 316961 w 596114"/>
              <a:gd name="connsiteY30" fmla="*/ 393422 h 605381"/>
              <a:gd name="connsiteX31" fmla="*/ 544701 w 596114"/>
              <a:gd name="connsiteY31" fmla="*/ 166012 h 605381"/>
              <a:gd name="connsiteX32" fmla="*/ 546190 w 596114"/>
              <a:gd name="connsiteY32" fmla="*/ 107821 h 605381"/>
              <a:gd name="connsiteX33" fmla="*/ 515787 w 596114"/>
              <a:gd name="connsiteY33" fmla="*/ 93955 h 605381"/>
              <a:gd name="connsiteX34" fmla="*/ 515178 w 596114"/>
              <a:gd name="connsiteY34" fmla="*/ 54984 h 605381"/>
              <a:gd name="connsiteX35" fmla="*/ 573094 w 596114"/>
              <a:gd name="connsiteY35" fmla="*/ 79668 h 605381"/>
              <a:gd name="connsiteX36" fmla="*/ 572300 w 596114"/>
              <a:gd name="connsiteY36" fmla="*/ 193571 h 605381"/>
              <a:gd name="connsiteX37" fmla="*/ 330760 w 596114"/>
              <a:gd name="connsiteY37" fmla="*/ 434760 h 605381"/>
              <a:gd name="connsiteX38" fmla="*/ 321031 w 596114"/>
              <a:gd name="connsiteY38" fmla="*/ 440014 h 605381"/>
              <a:gd name="connsiteX39" fmla="*/ 209543 w 596114"/>
              <a:gd name="connsiteY39" fmla="*/ 464202 h 605381"/>
              <a:gd name="connsiteX40" fmla="*/ 191674 w 596114"/>
              <a:gd name="connsiteY40" fmla="*/ 458849 h 605381"/>
              <a:gd name="connsiteX41" fmla="*/ 186412 w 596114"/>
              <a:gd name="connsiteY41" fmla="*/ 441005 h 605381"/>
              <a:gd name="connsiteX42" fmla="*/ 210536 w 596114"/>
              <a:gd name="connsiteY42" fmla="*/ 329680 h 605381"/>
              <a:gd name="connsiteX43" fmla="*/ 215798 w 596114"/>
              <a:gd name="connsiteY43" fmla="*/ 319965 h 605381"/>
              <a:gd name="connsiteX44" fmla="*/ 457338 w 596114"/>
              <a:gd name="connsiteY44" fmla="*/ 78776 h 605381"/>
              <a:gd name="connsiteX45" fmla="*/ 515178 w 596114"/>
              <a:gd name="connsiteY45" fmla="*/ 54984 h 605381"/>
              <a:gd name="connsiteX46" fmla="*/ 42688 w 596114"/>
              <a:gd name="connsiteY46" fmla="*/ 0 h 605381"/>
              <a:gd name="connsiteX47" fmla="*/ 398388 w 596114"/>
              <a:gd name="connsiteY47" fmla="*/ 0 h 605381"/>
              <a:gd name="connsiteX48" fmla="*/ 441076 w 596114"/>
              <a:gd name="connsiteY48" fmla="*/ 41337 h 605381"/>
              <a:gd name="connsiteX49" fmla="*/ 402160 w 596114"/>
              <a:gd name="connsiteY49" fmla="*/ 78907 h 605381"/>
              <a:gd name="connsiteX50" fmla="*/ 402160 w 596114"/>
              <a:gd name="connsiteY50" fmla="*/ 42625 h 605381"/>
              <a:gd name="connsiteX51" fmla="*/ 398388 w 596114"/>
              <a:gd name="connsiteY51" fmla="*/ 38958 h 605381"/>
              <a:gd name="connsiteX52" fmla="*/ 42688 w 596114"/>
              <a:gd name="connsiteY52" fmla="*/ 38958 h 605381"/>
              <a:gd name="connsiteX53" fmla="*/ 39015 w 596114"/>
              <a:gd name="connsiteY53" fmla="*/ 42625 h 605381"/>
              <a:gd name="connsiteX54" fmla="*/ 39015 w 596114"/>
              <a:gd name="connsiteY54" fmla="*/ 562656 h 605381"/>
              <a:gd name="connsiteX55" fmla="*/ 42688 w 596114"/>
              <a:gd name="connsiteY55" fmla="*/ 566423 h 605381"/>
              <a:gd name="connsiteX56" fmla="*/ 398388 w 596114"/>
              <a:gd name="connsiteY56" fmla="*/ 566423 h 605381"/>
              <a:gd name="connsiteX57" fmla="*/ 402160 w 596114"/>
              <a:gd name="connsiteY57" fmla="*/ 562656 h 605381"/>
              <a:gd name="connsiteX58" fmla="*/ 402160 w 596114"/>
              <a:gd name="connsiteY58" fmla="*/ 418622 h 605381"/>
              <a:gd name="connsiteX59" fmla="*/ 441175 w 596114"/>
              <a:gd name="connsiteY59" fmla="*/ 379664 h 605381"/>
              <a:gd name="connsiteX60" fmla="*/ 441175 w 596114"/>
              <a:gd name="connsiteY60" fmla="*/ 562656 h 605381"/>
              <a:gd name="connsiteX61" fmla="*/ 398388 w 596114"/>
              <a:gd name="connsiteY61" fmla="*/ 605381 h 605381"/>
              <a:gd name="connsiteX62" fmla="*/ 42688 w 596114"/>
              <a:gd name="connsiteY62" fmla="*/ 605381 h 605381"/>
              <a:gd name="connsiteX63" fmla="*/ 0 w 596114"/>
              <a:gd name="connsiteY63" fmla="*/ 562656 h 605381"/>
              <a:gd name="connsiteX64" fmla="*/ 0 w 596114"/>
              <a:gd name="connsiteY64" fmla="*/ 42625 h 605381"/>
              <a:gd name="connsiteX65" fmla="*/ 42688 w 596114"/>
              <a:gd name="connsiteY65" fmla="*/ 0 h 60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596114" h="605381">
                <a:moveTo>
                  <a:pt x="87620" y="437153"/>
                </a:moveTo>
                <a:lnTo>
                  <a:pt x="147471" y="437153"/>
                </a:lnTo>
                <a:cubicBezTo>
                  <a:pt x="145585" y="450930"/>
                  <a:pt x="148562" y="464608"/>
                  <a:pt x="155808" y="476105"/>
                </a:cubicBezTo>
                <a:lnTo>
                  <a:pt x="87620" y="476105"/>
                </a:lnTo>
                <a:cubicBezTo>
                  <a:pt x="76900" y="476105"/>
                  <a:pt x="68166" y="467383"/>
                  <a:pt x="68166" y="456679"/>
                </a:cubicBezTo>
                <a:cubicBezTo>
                  <a:pt x="68166" y="445875"/>
                  <a:pt x="76900" y="437153"/>
                  <a:pt x="87620" y="437153"/>
                </a:cubicBezTo>
                <a:close/>
                <a:moveTo>
                  <a:pt x="241113" y="372802"/>
                </a:moveTo>
                <a:lnTo>
                  <a:pt x="230888" y="419692"/>
                </a:lnTo>
                <a:lnTo>
                  <a:pt x="277846" y="409481"/>
                </a:lnTo>
                <a:close/>
                <a:moveTo>
                  <a:pt x="87625" y="339420"/>
                </a:moveTo>
                <a:lnTo>
                  <a:pt x="168439" y="339420"/>
                </a:lnTo>
                <a:lnTo>
                  <a:pt x="160000" y="378372"/>
                </a:lnTo>
                <a:lnTo>
                  <a:pt x="87625" y="378372"/>
                </a:lnTo>
                <a:cubicBezTo>
                  <a:pt x="76903" y="378372"/>
                  <a:pt x="68166" y="369650"/>
                  <a:pt x="68166" y="358946"/>
                </a:cubicBezTo>
                <a:cubicBezTo>
                  <a:pt x="68166" y="348142"/>
                  <a:pt x="76903" y="339420"/>
                  <a:pt x="87625" y="339420"/>
                </a:cubicBezTo>
                <a:close/>
                <a:moveTo>
                  <a:pt x="87622" y="241687"/>
                </a:moveTo>
                <a:lnTo>
                  <a:pt x="239005" y="241687"/>
                </a:lnTo>
                <a:lnTo>
                  <a:pt x="199993" y="280639"/>
                </a:lnTo>
                <a:lnTo>
                  <a:pt x="87622" y="280639"/>
                </a:lnTo>
                <a:cubicBezTo>
                  <a:pt x="76902" y="280639"/>
                  <a:pt x="68166" y="271917"/>
                  <a:pt x="68166" y="261213"/>
                </a:cubicBezTo>
                <a:cubicBezTo>
                  <a:pt x="68166" y="250409"/>
                  <a:pt x="76902" y="241687"/>
                  <a:pt x="87622" y="241687"/>
                </a:cubicBezTo>
                <a:close/>
                <a:moveTo>
                  <a:pt x="87627" y="143954"/>
                </a:moveTo>
                <a:lnTo>
                  <a:pt x="336949" y="143954"/>
                </a:lnTo>
                <a:lnTo>
                  <a:pt x="297927" y="182906"/>
                </a:lnTo>
                <a:lnTo>
                  <a:pt x="87627" y="182906"/>
                </a:lnTo>
                <a:cubicBezTo>
                  <a:pt x="76904" y="182906"/>
                  <a:pt x="68166" y="174184"/>
                  <a:pt x="68166" y="163480"/>
                </a:cubicBezTo>
                <a:cubicBezTo>
                  <a:pt x="68166" y="152676"/>
                  <a:pt x="76904" y="143954"/>
                  <a:pt x="87627" y="143954"/>
                </a:cubicBezTo>
                <a:close/>
                <a:moveTo>
                  <a:pt x="515787" y="93955"/>
                </a:moveTo>
                <a:cubicBezTo>
                  <a:pt x="504643" y="93695"/>
                  <a:pt x="493425" y="97809"/>
                  <a:pt x="484936" y="106334"/>
                </a:cubicBezTo>
                <a:lnTo>
                  <a:pt x="257196" y="333744"/>
                </a:lnTo>
                <a:lnTo>
                  <a:pt x="316961" y="393422"/>
                </a:lnTo>
                <a:lnTo>
                  <a:pt x="544701" y="166012"/>
                </a:lnTo>
                <a:cubicBezTo>
                  <a:pt x="560784" y="149953"/>
                  <a:pt x="561082" y="124376"/>
                  <a:pt x="546190" y="107821"/>
                </a:cubicBezTo>
                <a:cubicBezTo>
                  <a:pt x="538000" y="98850"/>
                  <a:pt x="526930" y="94215"/>
                  <a:pt x="515787" y="93955"/>
                </a:cubicBezTo>
                <a:close/>
                <a:moveTo>
                  <a:pt x="515178" y="54984"/>
                </a:moveTo>
                <a:cubicBezTo>
                  <a:pt x="536138" y="55083"/>
                  <a:pt x="557110" y="63262"/>
                  <a:pt x="573094" y="79668"/>
                </a:cubicBezTo>
                <a:cubicBezTo>
                  <a:pt x="603870" y="111291"/>
                  <a:pt x="603969" y="161948"/>
                  <a:pt x="572300" y="193571"/>
                </a:cubicBezTo>
                <a:lnTo>
                  <a:pt x="330760" y="434760"/>
                </a:lnTo>
                <a:cubicBezTo>
                  <a:pt x="328179" y="437337"/>
                  <a:pt x="324704" y="439221"/>
                  <a:pt x="321031" y="440014"/>
                </a:cubicBezTo>
                <a:lnTo>
                  <a:pt x="209543" y="464202"/>
                </a:lnTo>
                <a:cubicBezTo>
                  <a:pt x="203090" y="465590"/>
                  <a:pt x="196340" y="463607"/>
                  <a:pt x="191674" y="458849"/>
                </a:cubicBezTo>
                <a:cubicBezTo>
                  <a:pt x="186908" y="454190"/>
                  <a:pt x="185022" y="447350"/>
                  <a:pt x="186412" y="441005"/>
                </a:cubicBezTo>
                <a:lnTo>
                  <a:pt x="210536" y="329680"/>
                </a:lnTo>
                <a:cubicBezTo>
                  <a:pt x="211330" y="325913"/>
                  <a:pt x="213217" y="322542"/>
                  <a:pt x="215798" y="319965"/>
                </a:cubicBezTo>
                <a:cubicBezTo>
                  <a:pt x="225825" y="310051"/>
                  <a:pt x="439369" y="96719"/>
                  <a:pt x="457338" y="78776"/>
                </a:cubicBezTo>
                <a:cubicBezTo>
                  <a:pt x="473271" y="62865"/>
                  <a:pt x="494219" y="54885"/>
                  <a:pt x="515178" y="54984"/>
                </a:cubicBezTo>
                <a:close/>
                <a:moveTo>
                  <a:pt x="42688" y="0"/>
                </a:moveTo>
                <a:lnTo>
                  <a:pt x="398388" y="0"/>
                </a:lnTo>
                <a:cubicBezTo>
                  <a:pt x="421519" y="0"/>
                  <a:pt x="440381" y="18438"/>
                  <a:pt x="441076" y="41337"/>
                </a:cubicBezTo>
                <a:lnTo>
                  <a:pt x="402160" y="78907"/>
                </a:lnTo>
                <a:lnTo>
                  <a:pt x="402160" y="42625"/>
                </a:lnTo>
                <a:cubicBezTo>
                  <a:pt x="402160" y="40643"/>
                  <a:pt x="400473" y="38958"/>
                  <a:pt x="398388" y="38958"/>
                </a:cubicBezTo>
                <a:lnTo>
                  <a:pt x="42688" y="38958"/>
                </a:lnTo>
                <a:cubicBezTo>
                  <a:pt x="40702" y="38958"/>
                  <a:pt x="39015" y="40643"/>
                  <a:pt x="39015" y="42625"/>
                </a:cubicBezTo>
                <a:lnTo>
                  <a:pt x="39015" y="562656"/>
                </a:lnTo>
                <a:cubicBezTo>
                  <a:pt x="39015" y="564738"/>
                  <a:pt x="40702" y="566423"/>
                  <a:pt x="42688" y="566423"/>
                </a:cubicBezTo>
                <a:lnTo>
                  <a:pt x="398388" y="566423"/>
                </a:lnTo>
                <a:cubicBezTo>
                  <a:pt x="400473" y="566423"/>
                  <a:pt x="402160" y="564738"/>
                  <a:pt x="402160" y="562656"/>
                </a:cubicBezTo>
                <a:lnTo>
                  <a:pt x="402160" y="418622"/>
                </a:lnTo>
                <a:lnTo>
                  <a:pt x="441175" y="379664"/>
                </a:lnTo>
                <a:lnTo>
                  <a:pt x="441175" y="562656"/>
                </a:lnTo>
                <a:cubicBezTo>
                  <a:pt x="441175" y="586249"/>
                  <a:pt x="422015" y="605381"/>
                  <a:pt x="398388" y="605381"/>
                </a:cubicBezTo>
                <a:lnTo>
                  <a:pt x="42688" y="605381"/>
                </a:lnTo>
                <a:cubicBezTo>
                  <a:pt x="19160" y="605381"/>
                  <a:pt x="0" y="586249"/>
                  <a:pt x="0" y="562656"/>
                </a:cubicBezTo>
                <a:lnTo>
                  <a:pt x="0" y="42625"/>
                </a:lnTo>
                <a:cubicBezTo>
                  <a:pt x="0" y="19132"/>
                  <a:pt x="19160" y="0"/>
                  <a:pt x="426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000"/>
          </a:p>
        </p:txBody>
      </p:sp>
      <p:sp>
        <p:nvSpPr>
          <p:cNvPr id="10" name="矩形 9"/>
          <p:cNvSpPr/>
          <p:nvPr/>
        </p:nvSpPr>
        <p:spPr>
          <a:xfrm>
            <a:off x="4623040" y="3694251"/>
            <a:ext cx="2945920" cy="49733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标题文字添加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121878" y="4114381"/>
            <a:ext cx="1948243" cy="40187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</a:t>
            </a:r>
            <a:endParaRPr lang="en-US" altLang="zh-CN" sz="800" dirty="0">
              <a:solidFill>
                <a:schemeClr val="bg1"/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13" name="矩形 12"/>
          <p:cNvSpPr/>
          <p:nvPr/>
        </p:nvSpPr>
        <p:spPr>
          <a:xfrm rot="2700000">
            <a:off x="8528631" y="2660188"/>
            <a:ext cx="2187497" cy="218749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8" name="椭圆 13"/>
          <p:cNvSpPr/>
          <p:nvPr/>
        </p:nvSpPr>
        <p:spPr>
          <a:xfrm>
            <a:off x="9282306" y="2864302"/>
            <a:ext cx="680146" cy="630305"/>
          </a:xfrm>
          <a:custGeom>
            <a:avLst/>
            <a:gdLst>
              <a:gd name="T0" fmla="*/ 5404 w 6827"/>
              <a:gd name="T1" fmla="*/ 0 h 6336"/>
              <a:gd name="T2" fmla="*/ 1422 w 6827"/>
              <a:gd name="T3" fmla="*/ 0 h 6336"/>
              <a:gd name="T4" fmla="*/ 0 w 6827"/>
              <a:gd name="T5" fmla="*/ 1422 h 6336"/>
              <a:gd name="T6" fmla="*/ 0 w 6827"/>
              <a:gd name="T7" fmla="*/ 3698 h 6336"/>
              <a:gd name="T8" fmla="*/ 1422 w 6827"/>
              <a:gd name="T9" fmla="*/ 5120 h 6336"/>
              <a:gd name="T10" fmla="*/ 2276 w 6827"/>
              <a:gd name="T11" fmla="*/ 5120 h 6336"/>
              <a:gd name="T12" fmla="*/ 2560 w 6827"/>
              <a:gd name="T13" fmla="*/ 4836 h 6336"/>
              <a:gd name="T14" fmla="*/ 2276 w 6827"/>
              <a:gd name="T15" fmla="*/ 4551 h 6336"/>
              <a:gd name="T16" fmla="*/ 1422 w 6827"/>
              <a:gd name="T17" fmla="*/ 4551 h 6336"/>
              <a:gd name="T18" fmla="*/ 569 w 6827"/>
              <a:gd name="T19" fmla="*/ 3698 h 6336"/>
              <a:gd name="T20" fmla="*/ 569 w 6827"/>
              <a:gd name="T21" fmla="*/ 1422 h 6336"/>
              <a:gd name="T22" fmla="*/ 1422 w 6827"/>
              <a:gd name="T23" fmla="*/ 569 h 6336"/>
              <a:gd name="T24" fmla="*/ 5404 w 6827"/>
              <a:gd name="T25" fmla="*/ 569 h 6336"/>
              <a:gd name="T26" fmla="*/ 6258 w 6827"/>
              <a:gd name="T27" fmla="*/ 1422 h 6336"/>
              <a:gd name="T28" fmla="*/ 6258 w 6827"/>
              <a:gd name="T29" fmla="*/ 3698 h 6336"/>
              <a:gd name="T30" fmla="*/ 5404 w 6827"/>
              <a:gd name="T31" fmla="*/ 4551 h 6336"/>
              <a:gd name="T32" fmla="*/ 5404 w 6827"/>
              <a:gd name="T33" fmla="*/ 3698 h 6336"/>
              <a:gd name="T34" fmla="*/ 4962 w 6827"/>
              <a:gd name="T35" fmla="*/ 3461 h 6336"/>
              <a:gd name="T36" fmla="*/ 3256 w 6827"/>
              <a:gd name="T37" fmla="*/ 4599 h 6336"/>
              <a:gd name="T38" fmla="*/ 3256 w 6827"/>
              <a:gd name="T39" fmla="*/ 5072 h 6336"/>
              <a:gd name="T40" fmla="*/ 4962 w 6827"/>
              <a:gd name="T41" fmla="*/ 6210 h 6336"/>
              <a:gd name="T42" fmla="*/ 5404 w 6827"/>
              <a:gd name="T43" fmla="*/ 5974 h 6336"/>
              <a:gd name="T44" fmla="*/ 5404 w 6827"/>
              <a:gd name="T45" fmla="*/ 5120 h 6336"/>
              <a:gd name="T46" fmla="*/ 6827 w 6827"/>
              <a:gd name="T47" fmla="*/ 3698 h 6336"/>
              <a:gd name="T48" fmla="*/ 6827 w 6827"/>
              <a:gd name="T49" fmla="*/ 1422 h 6336"/>
              <a:gd name="T50" fmla="*/ 5404 w 6827"/>
              <a:gd name="T51" fmla="*/ 0 h 6336"/>
              <a:gd name="T52" fmla="*/ 4836 w 6827"/>
              <a:gd name="T53" fmla="*/ 5442 h 6336"/>
              <a:gd name="T54" fmla="*/ 3926 w 6827"/>
              <a:gd name="T55" fmla="*/ 4836 h 6336"/>
              <a:gd name="T56" fmla="*/ 4836 w 6827"/>
              <a:gd name="T57" fmla="*/ 4229 h 6336"/>
              <a:gd name="T58" fmla="*/ 4836 w 6827"/>
              <a:gd name="T59" fmla="*/ 5442 h 6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827" h="6336">
                <a:moveTo>
                  <a:pt x="5404" y="0"/>
                </a:moveTo>
                <a:lnTo>
                  <a:pt x="1422" y="0"/>
                </a:lnTo>
                <a:cubicBezTo>
                  <a:pt x="637" y="0"/>
                  <a:pt x="0" y="637"/>
                  <a:pt x="0" y="1422"/>
                </a:cubicBezTo>
                <a:lnTo>
                  <a:pt x="0" y="3698"/>
                </a:lnTo>
                <a:cubicBezTo>
                  <a:pt x="0" y="4483"/>
                  <a:pt x="637" y="5120"/>
                  <a:pt x="1422" y="5120"/>
                </a:cubicBezTo>
                <a:lnTo>
                  <a:pt x="2276" y="5120"/>
                </a:lnTo>
                <a:cubicBezTo>
                  <a:pt x="2433" y="5120"/>
                  <a:pt x="2560" y="4993"/>
                  <a:pt x="2560" y="4836"/>
                </a:cubicBezTo>
                <a:cubicBezTo>
                  <a:pt x="2560" y="4679"/>
                  <a:pt x="2433" y="4551"/>
                  <a:pt x="2276" y="4551"/>
                </a:cubicBezTo>
                <a:lnTo>
                  <a:pt x="1422" y="4551"/>
                </a:lnTo>
                <a:cubicBezTo>
                  <a:pt x="951" y="4551"/>
                  <a:pt x="569" y="4169"/>
                  <a:pt x="569" y="3698"/>
                </a:cubicBezTo>
                <a:lnTo>
                  <a:pt x="569" y="1422"/>
                </a:lnTo>
                <a:cubicBezTo>
                  <a:pt x="569" y="951"/>
                  <a:pt x="951" y="569"/>
                  <a:pt x="1422" y="569"/>
                </a:cubicBezTo>
                <a:lnTo>
                  <a:pt x="5404" y="569"/>
                </a:lnTo>
                <a:cubicBezTo>
                  <a:pt x="5876" y="569"/>
                  <a:pt x="6258" y="951"/>
                  <a:pt x="6258" y="1422"/>
                </a:cubicBezTo>
                <a:lnTo>
                  <a:pt x="6258" y="3698"/>
                </a:lnTo>
                <a:cubicBezTo>
                  <a:pt x="6258" y="4169"/>
                  <a:pt x="5876" y="4551"/>
                  <a:pt x="5404" y="4551"/>
                </a:cubicBezTo>
                <a:lnTo>
                  <a:pt x="5404" y="3698"/>
                </a:lnTo>
                <a:cubicBezTo>
                  <a:pt x="5404" y="3471"/>
                  <a:pt x="5151" y="3335"/>
                  <a:pt x="4962" y="3461"/>
                </a:cubicBezTo>
                <a:lnTo>
                  <a:pt x="3256" y="4599"/>
                </a:lnTo>
                <a:cubicBezTo>
                  <a:pt x="3087" y="4712"/>
                  <a:pt x="3087" y="4960"/>
                  <a:pt x="3256" y="5072"/>
                </a:cubicBezTo>
                <a:lnTo>
                  <a:pt x="4962" y="6210"/>
                </a:lnTo>
                <a:cubicBezTo>
                  <a:pt x="5151" y="6336"/>
                  <a:pt x="5404" y="6201"/>
                  <a:pt x="5404" y="5974"/>
                </a:cubicBezTo>
                <a:lnTo>
                  <a:pt x="5404" y="5120"/>
                </a:lnTo>
                <a:cubicBezTo>
                  <a:pt x="6190" y="5120"/>
                  <a:pt x="6827" y="4483"/>
                  <a:pt x="6827" y="3698"/>
                </a:cubicBezTo>
                <a:lnTo>
                  <a:pt x="6827" y="1422"/>
                </a:lnTo>
                <a:cubicBezTo>
                  <a:pt x="6827" y="637"/>
                  <a:pt x="6190" y="0"/>
                  <a:pt x="5404" y="0"/>
                </a:cubicBezTo>
                <a:close/>
                <a:moveTo>
                  <a:pt x="4836" y="5442"/>
                </a:moveTo>
                <a:lnTo>
                  <a:pt x="3926" y="4836"/>
                </a:lnTo>
                <a:lnTo>
                  <a:pt x="4836" y="4229"/>
                </a:lnTo>
                <a:lnTo>
                  <a:pt x="4836" y="54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000"/>
          </a:p>
        </p:txBody>
      </p:sp>
      <p:sp>
        <p:nvSpPr>
          <p:cNvPr id="15" name="矩形 14"/>
          <p:cNvSpPr/>
          <p:nvPr/>
        </p:nvSpPr>
        <p:spPr>
          <a:xfrm>
            <a:off x="8149420" y="3694251"/>
            <a:ext cx="2945920" cy="49733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标题文字添加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648258" y="4114381"/>
            <a:ext cx="1948243" cy="40187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</a:t>
            </a:r>
            <a:endParaRPr lang="en-US" altLang="zh-CN" sz="800" dirty="0">
              <a:solidFill>
                <a:schemeClr val="bg1"/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31" name="矩形 30"/>
          <p:cNvSpPr/>
          <p:nvPr/>
        </p:nvSpPr>
        <p:spPr>
          <a:xfrm rot="2700000">
            <a:off x="3766730" y="2247900"/>
            <a:ext cx="1132159" cy="1132160"/>
          </a:xfrm>
          <a:prstGeom prst="rect">
            <a:avLst/>
          </a:prstGeom>
          <a:blipFill>
            <a:blip r:embed="rId1"/>
            <a:srcRect/>
            <a:stretch>
              <a:fillRect l="-25578" r="-2501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2" name="矩形 31"/>
          <p:cNvSpPr/>
          <p:nvPr/>
        </p:nvSpPr>
        <p:spPr>
          <a:xfrm rot="2700000">
            <a:off x="7293110" y="2247900"/>
            <a:ext cx="1132159" cy="1132160"/>
          </a:xfrm>
          <a:prstGeom prst="rect">
            <a:avLst/>
          </a:prstGeom>
          <a:blipFill>
            <a:blip r:embed="rId2"/>
            <a:srcRect/>
            <a:stretch>
              <a:fillRect l="-25578" r="-2501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3" name="矩形 32"/>
          <p:cNvSpPr/>
          <p:nvPr/>
        </p:nvSpPr>
        <p:spPr>
          <a:xfrm rot="2700000">
            <a:off x="3766730" y="4125802"/>
            <a:ext cx="1132159" cy="1132160"/>
          </a:xfrm>
          <a:prstGeom prst="rect">
            <a:avLst/>
          </a:prstGeom>
          <a:blipFill>
            <a:blip r:embed="rId3"/>
            <a:srcRect/>
            <a:stretch>
              <a:fillRect l="-24431" r="-2388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4" name="矩形 33"/>
          <p:cNvSpPr/>
          <p:nvPr/>
        </p:nvSpPr>
        <p:spPr>
          <a:xfrm rot="2700000">
            <a:off x="7293110" y="4125802"/>
            <a:ext cx="1132159" cy="1132160"/>
          </a:xfrm>
          <a:prstGeom prst="rect">
            <a:avLst/>
          </a:prstGeom>
          <a:blipFill>
            <a:blip r:embed="rId4"/>
            <a:srcRect/>
            <a:stretch>
              <a:fillRect l="-25578" r="-2501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18" name="任意多边形: 形状 17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9" name="任意多边形: 形状 18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02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22" name="文本框 21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产品运营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6" grpId="0" animBg="1"/>
      <p:bldP spid="4" grpId="0"/>
      <p:bldP spid="5" grpId="0"/>
      <p:bldP spid="8" grpId="0" animBg="1"/>
      <p:bldP spid="37" grpId="0" animBg="1"/>
      <p:bldP spid="10" grpId="0"/>
      <p:bldP spid="11" grpId="0"/>
      <p:bldP spid="13" grpId="0" animBg="1"/>
      <p:bldP spid="38" grpId="0" animBg="1"/>
      <p:bldP spid="15" grpId="0"/>
      <p:bldP spid="16" grpId="0"/>
      <p:bldP spid="31" grpId="0" animBg="1"/>
      <p:bldP spid="32" grpId="0" animBg="1"/>
      <p:bldP spid="33" grpId="0" animBg="1"/>
      <p:bldP spid="3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6147330" y="1608138"/>
            <a:ext cx="2533650" cy="3997504"/>
          </a:xfrm>
          <a:custGeom>
            <a:avLst/>
            <a:gdLst>
              <a:gd name="connsiteX0" fmla="*/ 0 w 2533650"/>
              <a:gd name="connsiteY0" fmla="*/ 0 h 3997504"/>
              <a:gd name="connsiteX1" fmla="*/ 2533650 w 2533650"/>
              <a:gd name="connsiteY1" fmla="*/ 0 h 3997504"/>
              <a:gd name="connsiteX2" fmla="*/ 2533650 w 2533650"/>
              <a:gd name="connsiteY2" fmla="*/ 3100917 h 3997504"/>
              <a:gd name="connsiteX3" fmla="*/ 0 w 2533650"/>
              <a:gd name="connsiteY3" fmla="*/ 3997504 h 3997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33650" h="3997504">
                <a:moveTo>
                  <a:pt x="0" y="0"/>
                </a:moveTo>
                <a:lnTo>
                  <a:pt x="2533650" y="0"/>
                </a:lnTo>
                <a:lnTo>
                  <a:pt x="2533650" y="3100917"/>
                </a:lnTo>
                <a:lnTo>
                  <a:pt x="0" y="3997504"/>
                </a:lnTo>
                <a:close/>
              </a:path>
            </a:pathLst>
          </a:custGeom>
          <a:blipFill>
            <a:blip r:embed="rId1"/>
            <a:srcRect/>
            <a:stretch>
              <a:fillRect l="-68721" r="-6803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>
            <a:off x="874713" y="1608139"/>
            <a:ext cx="2533650" cy="3082521"/>
          </a:xfrm>
          <a:custGeom>
            <a:avLst/>
            <a:gdLst>
              <a:gd name="connsiteX0" fmla="*/ 0 w 2533650"/>
              <a:gd name="connsiteY0" fmla="*/ 0 h 3082521"/>
              <a:gd name="connsiteX1" fmla="*/ 2533650 w 2533650"/>
              <a:gd name="connsiteY1" fmla="*/ 0 h 3082521"/>
              <a:gd name="connsiteX2" fmla="*/ 2533650 w 2533650"/>
              <a:gd name="connsiteY2" fmla="*/ 3082521 h 3082521"/>
              <a:gd name="connsiteX3" fmla="*/ 0 w 2533650"/>
              <a:gd name="connsiteY3" fmla="*/ 2185933 h 3082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33650" h="3082521">
                <a:moveTo>
                  <a:pt x="0" y="0"/>
                </a:moveTo>
                <a:lnTo>
                  <a:pt x="2533650" y="0"/>
                </a:lnTo>
                <a:lnTo>
                  <a:pt x="2533650" y="3082521"/>
                </a:lnTo>
                <a:lnTo>
                  <a:pt x="0" y="2185933"/>
                </a:lnTo>
                <a:close/>
              </a:path>
            </a:pathLst>
          </a:custGeom>
          <a:blipFill>
            <a:blip r:embed="rId2"/>
            <a:srcRect/>
            <a:stretch>
              <a:fillRect l="-41814" r="-4139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8783639" y="1608139"/>
            <a:ext cx="2533650" cy="3071677"/>
          </a:xfrm>
          <a:custGeom>
            <a:avLst/>
            <a:gdLst>
              <a:gd name="connsiteX0" fmla="*/ 0 w 2533650"/>
              <a:gd name="connsiteY0" fmla="*/ 0 h 3071677"/>
              <a:gd name="connsiteX1" fmla="*/ 2533650 w 2533650"/>
              <a:gd name="connsiteY1" fmla="*/ 0 h 3071677"/>
              <a:gd name="connsiteX2" fmla="*/ 2533650 w 2533650"/>
              <a:gd name="connsiteY2" fmla="*/ 2175089 h 3071677"/>
              <a:gd name="connsiteX3" fmla="*/ 0 w 2533650"/>
              <a:gd name="connsiteY3" fmla="*/ 3071677 h 3071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33650" h="3071677">
                <a:moveTo>
                  <a:pt x="0" y="0"/>
                </a:moveTo>
                <a:lnTo>
                  <a:pt x="2533650" y="0"/>
                </a:lnTo>
                <a:lnTo>
                  <a:pt x="2533650" y="2175089"/>
                </a:lnTo>
                <a:lnTo>
                  <a:pt x="0" y="3071677"/>
                </a:lnTo>
                <a:close/>
              </a:path>
            </a:pathLst>
          </a:custGeom>
          <a:blipFill>
            <a:blip r:embed="rId3"/>
            <a:srcRect/>
            <a:stretch>
              <a:fillRect l="-41490" r="-410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 flipH="1">
            <a:off x="3511021" y="1608138"/>
            <a:ext cx="2533650" cy="3997504"/>
          </a:xfrm>
          <a:custGeom>
            <a:avLst/>
            <a:gdLst>
              <a:gd name="connsiteX0" fmla="*/ 0 w 2533650"/>
              <a:gd name="connsiteY0" fmla="*/ 0 h 3997504"/>
              <a:gd name="connsiteX1" fmla="*/ 2533650 w 2533650"/>
              <a:gd name="connsiteY1" fmla="*/ 0 h 3997504"/>
              <a:gd name="connsiteX2" fmla="*/ 2533650 w 2533650"/>
              <a:gd name="connsiteY2" fmla="*/ 3100917 h 3997504"/>
              <a:gd name="connsiteX3" fmla="*/ 0 w 2533650"/>
              <a:gd name="connsiteY3" fmla="*/ 3997504 h 3997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33650" h="3997504">
                <a:moveTo>
                  <a:pt x="0" y="0"/>
                </a:moveTo>
                <a:lnTo>
                  <a:pt x="2533650" y="0"/>
                </a:lnTo>
                <a:lnTo>
                  <a:pt x="2533650" y="3100917"/>
                </a:lnTo>
                <a:lnTo>
                  <a:pt x="0" y="3997504"/>
                </a:lnTo>
                <a:close/>
              </a:path>
            </a:pathLst>
          </a:custGeom>
          <a:blipFill>
            <a:blip r:embed="rId4"/>
            <a:srcRect/>
            <a:stretch>
              <a:fillRect l="-69141" r="-6845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1078807" y="5134686"/>
            <a:ext cx="3899593" cy="943207"/>
            <a:chOff x="874713" y="5065185"/>
            <a:chExt cx="3899593" cy="943207"/>
          </a:xfrm>
        </p:grpSpPr>
        <p:sp>
          <p:nvSpPr>
            <p:cNvPr id="7" name="矩形 6"/>
            <p:cNvSpPr/>
            <p:nvPr/>
          </p:nvSpPr>
          <p:spPr>
            <a:xfrm>
              <a:off x="1272954" y="5065185"/>
              <a:ext cx="2998146" cy="4001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r>
                <a:rPr lang="en-US" altLang="zh-CN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rPr>
                <a:t>BUSINESS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rPr>
                <a:t>BROCHURE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874713" y="5110102"/>
              <a:ext cx="382587" cy="382587"/>
              <a:chOff x="1974562" y="-1313014"/>
              <a:chExt cx="990600" cy="990600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1974562" y="-1313014"/>
                <a:ext cx="990600" cy="990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11" name="燕尾形 10"/>
              <p:cNvSpPr/>
              <p:nvPr/>
            </p:nvSpPr>
            <p:spPr>
              <a:xfrm>
                <a:off x="2332412" y="-1064066"/>
                <a:ext cx="348311" cy="492702"/>
              </a:xfrm>
              <a:prstGeom prst="chevron">
                <a:avLst>
                  <a:gd name="adj" fmla="val 5724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1272953" y="5454394"/>
              <a:ext cx="3501353" cy="5539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1200" dirty="0">
                  <a:gradFill flip="none" rotWithShape="1">
                    <a:gsLst>
                      <a:gs pos="0">
                        <a:schemeClr val="tx1">
                          <a:lumMod val="65000"/>
                          <a:lumOff val="35000"/>
                        </a:schemeClr>
                      </a:gs>
                      <a:gs pos="100000">
                        <a:schemeClr val="bg1">
                          <a:lumMod val="65000"/>
                        </a:schemeClr>
                      </a:gs>
                    </a:gsLst>
                    <a:lin ang="16200000" scaled="1"/>
                    <a:tileRect/>
                  </a:gradFill>
                  <a:latin typeface="Century Gothic" panose="020B0502020202020204" pitchFamily="34" charset="0"/>
                  <a:ea typeface="微软雅黑" panose="020B0503020204020204" pitchFamily="34" charset="-122"/>
                </a:rPr>
                <a:t>用户可以在投影仪或者计算机上进行演示，也可以将演示文稿打印出来，制作成胶片</a:t>
              </a:r>
              <a:endParaRPr lang="zh-CN" altLang="en-US" sz="1200" dirty="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16200000" scaled="1"/>
                  <a:tileRect/>
                </a:gradFill>
                <a:latin typeface="Century Gothic" panose="020B0502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任意多边形: 形状 11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02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16" name="文本框 15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产品运营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发展</a:t>
            </a:r>
            <a:endParaRPr lang="en-US" altLang="zh-CN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规划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03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3" grpId="0" animBg="1"/>
      <p:bldP spid="2" grpId="0" animBg="1"/>
      <p:bldP spid="5" grpId="0"/>
      <p:bldP spid="6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705600" y="0"/>
            <a:ext cx="5486400" cy="6858000"/>
          </a:xfrm>
          <a:prstGeom prst="rect">
            <a:avLst/>
          </a:prstGeom>
          <a:blipFill>
            <a:blip r:embed="rId1"/>
            <a:srcRect/>
            <a:stretch>
              <a:fillRect l="-61252" r="-6097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268686" y="1089025"/>
            <a:ext cx="6923313" cy="4679950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245203" y="1741714"/>
            <a:ext cx="4659085" cy="3374572"/>
          </a:xfrm>
          <a:prstGeom prst="rect">
            <a:avLst/>
          </a:prstGeom>
          <a:blipFill>
            <a:blip r:embed="rId2"/>
            <a:srcRect/>
            <a:stretch>
              <a:fillRect l="-4548" r="-452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657624" y="1920016"/>
            <a:ext cx="3188662" cy="895624"/>
            <a:chOff x="6365893" y="1960674"/>
            <a:chExt cx="2857329" cy="895624"/>
          </a:xfrm>
        </p:grpSpPr>
        <p:sp>
          <p:nvSpPr>
            <p:cNvPr id="6" name="矩形 5"/>
            <p:cNvSpPr/>
            <p:nvPr/>
          </p:nvSpPr>
          <p:spPr>
            <a:xfrm>
              <a:off x="6365893" y="1960674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365893" y="2342888"/>
              <a:ext cx="2857329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field. Using PowerPoint,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57624" y="3442517"/>
            <a:ext cx="3188662" cy="895624"/>
            <a:chOff x="6365893" y="1960674"/>
            <a:chExt cx="2857329" cy="895624"/>
          </a:xfrm>
        </p:grpSpPr>
        <p:sp>
          <p:nvSpPr>
            <p:cNvPr id="9" name="矩形 8"/>
            <p:cNvSpPr/>
            <p:nvPr/>
          </p:nvSpPr>
          <p:spPr>
            <a:xfrm>
              <a:off x="6365893" y="1960674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365893" y="2342888"/>
              <a:ext cx="2857329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field. Using PowerPoint,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57624" y="4965017"/>
            <a:ext cx="3188662" cy="895624"/>
            <a:chOff x="6365893" y="1960674"/>
            <a:chExt cx="2857329" cy="895624"/>
          </a:xfrm>
        </p:grpSpPr>
        <p:sp>
          <p:nvSpPr>
            <p:cNvPr id="12" name="矩形 11"/>
            <p:cNvSpPr/>
            <p:nvPr/>
          </p:nvSpPr>
          <p:spPr>
            <a:xfrm>
              <a:off x="6365893" y="1960674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6365893" y="2342888"/>
              <a:ext cx="2857329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field. Using PowerPoint,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14" name="任意多边形: 形状 13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18" name="文本框 17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发展规划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51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51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6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iślíďé"/>
          <p:cNvGrpSpPr/>
          <p:nvPr/>
        </p:nvGrpSpPr>
        <p:grpSpPr>
          <a:xfrm>
            <a:off x="4271898" y="1968501"/>
            <a:ext cx="3648204" cy="3870324"/>
            <a:chOff x="3872920" y="1852424"/>
            <a:chExt cx="4036217" cy="4281963"/>
          </a:xfrm>
        </p:grpSpPr>
        <p:grpSp>
          <p:nvGrpSpPr>
            <p:cNvPr id="40" name="ïṥḻiḑé"/>
            <p:cNvGrpSpPr/>
            <p:nvPr/>
          </p:nvGrpSpPr>
          <p:grpSpPr>
            <a:xfrm>
              <a:off x="3872920" y="4112842"/>
              <a:ext cx="4036217" cy="2021545"/>
              <a:chOff x="4063207" y="4258807"/>
              <a:chExt cx="4184973" cy="2090400"/>
            </a:xfrm>
          </p:grpSpPr>
          <p:sp>
            <p:nvSpPr>
              <p:cNvPr id="56" name="îŝḻîḍè"/>
              <p:cNvSpPr/>
              <p:nvPr/>
            </p:nvSpPr>
            <p:spPr bwMode="auto">
              <a:xfrm>
                <a:off x="6155277" y="4747818"/>
                <a:ext cx="2092903" cy="1601389"/>
              </a:xfrm>
              <a:custGeom>
                <a:avLst/>
                <a:gdLst>
                  <a:gd name="T0" fmla="*/ 1990605 w 21600"/>
                  <a:gd name="T1" fmla="*/ 1523119 h 21600"/>
                  <a:gd name="T2" fmla="*/ 1990605 w 21600"/>
                  <a:gd name="T3" fmla="*/ 1523119 h 21600"/>
                  <a:gd name="T4" fmla="*/ 1990605 w 21600"/>
                  <a:gd name="T5" fmla="*/ 1523119 h 21600"/>
                  <a:gd name="T6" fmla="*/ 1990605 w 21600"/>
                  <a:gd name="T7" fmla="*/ 1523119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858" y="0"/>
                    </a:moveTo>
                    <a:lnTo>
                      <a:pt x="0" y="8486"/>
                    </a:lnTo>
                    <a:lnTo>
                      <a:pt x="0" y="21599"/>
                    </a:lnTo>
                    <a:lnTo>
                      <a:pt x="21599" y="10727"/>
                    </a:lnTo>
                    <a:lnTo>
                      <a:pt x="16858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îšlíḋé"/>
              <p:cNvSpPr/>
              <p:nvPr/>
            </p:nvSpPr>
            <p:spPr bwMode="auto">
              <a:xfrm>
                <a:off x="4519674" y="4258807"/>
                <a:ext cx="3272039" cy="1136576"/>
              </a:xfrm>
              <a:custGeom>
                <a:avLst/>
                <a:gdLst>
                  <a:gd name="T0" fmla="*/ 3112106 w 21600"/>
                  <a:gd name="T1" fmla="*/ 1081025 h 21600"/>
                  <a:gd name="T2" fmla="*/ 3112106 w 21600"/>
                  <a:gd name="T3" fmla="*/ 1081025 h 21600"/>
                  <a:gd name="T4" fmla="*/ 3112106 w 21600"/>
                  <a:gd name="T5" fmla="*/ 1081025 h 21600"/>
                  <a:gd name="T6" fmla="*/ 3112106 w 21600"/>
                  <a:gd name="T7" fmla="*/ 108102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lnTo>
                      <a:pt x="0" y="9469"/>
                    </a:lnTo>
                    <a:lnTo>
                      <a:pt x="10800" y="21600"/>
                    </a:lnTo>
                    <a:lnTo>
                      <a:pt x="21600" y="9469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ïšlíḑe"/>
              <p:cNvSpPr/>
              <p:nvPr/>
            </p:nvSpPr>
            <p:spPr bwMode="auto">
              <a:xfrm>
                <a:off x="4063207" y="4747818"/>
                <a:ext cx="2092903" cy="1601389"/>
              </a:xfrm>
              <a:custGeom>
                <a:avLst/>
                <a:gdLst>
                  <a:gd name="T0" fmla="*/ 1990605 w 21600"/>
                  <a:gd name="T1" fmla="*/ 1523119 h 21600"/>
                  <a:gd name="T2" fmla="*/ 1990605 w 21600"/>
                  <a:gd name="T3" fmla="*/ 1523119 h 21600"/>
                  <a:gd name="T4" fmla="*/ 1990605 w 21600"/>
                  <a:gd name="T5" fmla="*/ 1523119 h 21600"/>
                  <a:gd name="T6" fmla="*/ 1990605 w 21600"/>
                  <a:gd name="T7" fmla="*/ 1523119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4741" y="0"/>
                    </a:moveTo>
                    <a:lnTo>
                      <a:pt x="0" y="10727"/>
                    </a:lnTo>
                    <a:lnTo>
                      <a:pt x="21599" y="21599"/>
                    </a:lnTo>
                    <a:lnTo>
                      <a:pt x="21599" y="8486"/>
                    </a:lnTo>
                    <a:lnTo>
                      <a:pt x="47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41" name="îṣ1îḋè"/>
            <p:cNvGrpSpPr/>
            <p:nvPr/>
          </p:nvGrpSpPr>
          <p:grpSpPr>
            <a:xfrm>
              <a:off x="4408133" y="3325204"/>
              <a:ext cx="2965796" cy="1674533"/>
              <a:chOff x="4618144" y="3444343"/>
              <a:chExt cx="3075100" cy="1731570"/>
            </a:xfrm>
          </p:grpSpPr>
          <p:sp>
            <p:nvSpPr>
              <p:cNvPr id="53" name="îšļïďé"/>
              <p:cNvSpPr/>
              <p:nvPr/>
            </p:nvSpPr>
            <p:spPr bwMode="auto">
              <a:xfrm>
                <a:off x="5049576" y="3444343"/>
                <a:ext cx="2212236" cy="768567"/>
              </a:xfrm>
              <a:custGeom>
                <a:avLst/>
                <a:gdLst>
                  <a:gd name="T0" fmla="*/ 2104537 w 21600"/>
                  <a:gd name="T1" fmla="*/ 731139 h 21600"/>
                  <a:gd name="T2" fmla="*/ 2104537 w 21600"/>
                  <a:gd name="T3" fmla="*/ 731139 h 21600"/>
                  <a:gd name="T4" fmla="*/ 2104537 w 21600"/>
                  <a:gd name="T5" fmla="*/ 731139 h 21600"/>
                  <a:gd name="T6" fmla="*/ 2104537 w 21600"/>
                  <a:gd name="T7" fmla="*/ 731139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lnTo>
                      <a:pt x="0" y="9469"/>
                    </a:lnTo>
                    <a:lnTo>
                      <a:pt x="10800" y="21600"/>
                    </a:lnTo>
                    <a:lnTo>
                      <a:pt x="21600" y="9469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ïŝḻiḋê"/>
              <p:cNvSpPr/>
              <p:nvPr/>
            </p:nvSpPr>
            <p:spPr bwMode="auto">
              <a:xfrm>
                <a:off x="6155277" y="3788988"/>
                <a:ext cx="1537967" cy="1386925"/>
              </a:xfrm>
              <a:custGeom>
                <a:avLst/>
                <a:gdLst>
                  <a:gd name="T0" fmla="*/ 1463094 w 21600"/>
                  <a:gd name="T1" fmla="*/ 1319385 h 21600"/>
                  <a:gd name="T2" fmla="*/ 1463094 w 21600"/>
                  <a:gd name="T3" fmla="*/ 1319385 h 21600"/>
                  <a:gd name="T4" fmla="*/ 1463094 w 21600"/>
                  <a:gd name="T5" fmla="*/ 1319385 h 21600"/>
                  <a:gd name="T6" fmla="*/ 1463094 w 21600"/>
                  <a:gd name="T7" fmla="*/ 131938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151" y="0"/>
                    </a:moveTo>
                    <a:lnTo>
                      <a:pt x="0" y="6467"/>
                    </a:lnTo>
                    <a:lnTo>
                      <a:pt x="0" y="21599"/>
                    </a:lnTo>
                    <a:lnTo>
                      <a:pt x="21599" y="12378"/>
                    </a:lnTo>
                    <a:lnTo>
                      <a:pt x="15151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íṥlíďé"/>
              <p:cNvSpPr/>
              <p:nvPr/>
            </p:nvSpPr>
            <p:spPr bwMode="auto">
              <a:xfrm>
                <a:off x="4618144" y="3788988"/>
                <a:ext cx="1537967" cy="1386925"/>
              </a:xfrm>
              <a:custGeom>
                <a:avLst/>
                <a:gdLst>
                  <a:gd name="T0" fmla="*/ 1463094 w 21600"/>
                  <a:gd name="T1" fmla="*/ 1319385 h 21600"/>
                  <a:gd name="T2" fmla="*/ 1463094 w 21600"/>
                  <a:gd name="T3" fmla="*/ 1319385 h 21600"/>
                  <a:gd name="T4" fmla="*/ 1463094 w 21600"/>
                  <a:gd name="T5" fmla="*/ 1319385 h 21600"/>
                  <a:gd name="T6" fmla="*/ 1463094 w 21600"/>
                  <a:gd name="T7" fmla="*/ 131938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6448" y="0"/>
                    </a:moveTo>
                    <a:lnTo>
                      <a:pt x="0" y="12378"/>
                    </a:lnTo>
                    <a:lnTo>
                      <a:pt x="21599" y="21599"/>
                    </a:lnTo>
                    <a:lnTo>
                      <a:pt x="21599" y="6467"/>
                    </a:lnTo>
                    <a:lnTo>
                      <a:pt x="6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42" name="ïSľïḑê"/>
            <p:cNvGrpSpPr/>
            <p:nvPr/>
          </p:nvGrpSpPr>
          <p:grpSpPr>
            <a:xfrm>
              <a:off x="4928055" y="2593252"/>
              <a:ext cx="1925955" cy="1301697"/>
              <a:chOff x="5157226" y="2687460"/>
              <a:chExt cx="1996937" cy="1346034"/>
            </a:xfrm>
          </p:grpSpPr>
          <p:sp>
            <p:nvSpPr>
              <p:cNvPr id="50" name="i$ḻídè"/>
              <p:cNvSpPr/>
              <p:nvPr/>
            </p:nvSpPr>
            <p:spPr bwMode="auto">
              <a:xfrm>
                <a:off x="5595333" y="2687460"/>
                <a:ext cx="1120722" cy="388873"/>
              </a:xfrm>
              <a:custGeom>
                <a:avLst/>
                <a:gdLst>
                  <a:gd name="T0" fmla="*/ 1065832 w 21600"/>
                  <a:gd name="T1" fmla="*/ 370019 h 21600"/>
                  <a:gd name="T2" fmla="*/ 1065832 w 21600"/>
                  <a:gd name="T3" fmla="*/ 370019 h 21600"/>
                  <a:gd name="T4" fmla="*/ 1065832 w 21600"/>
                  <a:gd name="T5" fmla="*/ 370019 h 21600"/>
                  <a:gd name="T6" fmla="*/ 1065832 w 21600"/>
                  <a:gd name="T7" fmla="*/ 370019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lnTo>
                      <a:pt x="0" y="9469"/>
                    </a:lnTo>
                    <a:lnTo>
                      <a:pt x="10800" y="21600"/>
                    </a:lnTo>
                    <a:lnTo>
                      <a:pt x="21600" y="9469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iŝľïḑê"/>
              <p:cNvSpPr/>
              <p:nvPr/>
            </p:nvSpPr>
            <p:spPr bwMode="auto">
              <a:xfrm>
                <a:off x="6156111" y="2854358"/>
                <a:ext cx="998052" cy="1179136"/>
              </a:xfrm>
              <a:custGeom>
                <a:avLst/>
                <a:gdLst>
                  <a:gd name="T0" fmla="*/ 949170 w 21600"/>
                  <a:gd name="T1" fmla="*/ 1121967 h 21600"/>
                  <a:gd name="T2" fmla="*/ 949170 w 21600"/>
                  <a:gd name="T3" fmla="*/ 1121967 h 21600"/>
                  <a:gd name="T4" fmla="*/ 949170 w 21600"/>
                  <a:gd name="T5" fmla="*/ 1121967 h 21600"/>
                  <a:gd name="T6" fmla="*/ 949170 w 21600"/>
                  <a:gd name="T7" fmla="*/ 112196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1661" y="0"/>
                    </a:moveTo>
                    <a:lnTo>
                      <a:pt x="0" y="3801"/>
                    </a:lnTo>
                    <a:lnTo>
                      <a:pt x="0" y="21600"/>
                    </a:lnTo>
                    <a:lnTo>
                      <a:pt x="21600" y="14559"/>
                    </a:lnTo>
                    <a:lnTo>
                      <a:pt x="11661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i$ḻíďè"/>
              <p:cNvSpPr/>
              <p:nvPr/>
            </p:nvSpPr>
            <p:spPr bwMode="auto">
              <a:xfrm>
                <a:off x="5157226" y="2854358"/>
                <a:ext cx="998885" cy="1179136"/>
              </a:xfrm>
              <a:custGeom>
                <a:avLst/>
                <a:gdLst>
                  <a:gd name="T0" fmla="*/ 949963 w 21600"/>
                  <a:gd name="T1" fmla="*/ 1121967 h 21600"/>
                  <a:gd name="T2" fmla="*/ 949963 w 21600"/>
                  <a:gd name="T3" fmla="*/ 1121967 h 21600"/>
                  <a:gd name="T4" fmla="*/ 949963 w 21600"/>
                  <a:gd name="T5" fmla="*/ 1121967 h 21600"/>
                  <a:gd name="T6" fmla="*/ 949963 w 21600"/>
                  <a:gd name="T7" fmla="*/ 112196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9938" y="0"/>
                    </a:moveTo>
                    <a:lnTo>
                      <a:pt x="0" y="14559"/>
                    </a:lnTo>
                    <a:lnTo>
                      <a:pt x="21600" y="21600"/>
                    </a:lnTo>
                    <a:lnTo>
                      <a:pt x="21600" y="3801"/>
                    </a:lnTo>
                    <a:lnTo>
                      <a:pt x="993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43" name="i$ļíḋê"/>
            <p:cNvGrpSpPr/>
            <p:nvPr/>
          </p:nvGrpSpPr>
          <p:grpSpPr>
            <a:xfrm>
              <a:off x="5452798" y="1852424"/>
              <a:ext cx="876459" cy="928860"/>
              <a:chOff x="5701314" y="1921397"/>
              <a:chExt cx="908761" cy="960499"/>
            </a:xfrm>
          </p:grpSpPr>
          <p:sp>
            <p:nvSpPr>
              <p:cNvPr id="48" name="ïṧḷiḓé"/>
              <p:cNvSpPr/>
              <p:nvPr/>
            </p:nvSpPr>
            <p:spPr bwMode="auto">
              <a:xfrm>
                <a:off x="6155278" y="1921397"/>
                <a:ext cx="454797" cy="960499"/>
              </a:xfrm>
              <a:custGeom>
                <a:avLst/>
                <a:gdLst>
                  <a:gd name="T0" fmla="*/ 432267 w 21600"/>
                  <a:gd name="T1" fmla="*/ 913958 h 21600"/>
                  <a:gd name="T2" fmla="*/ 432267 w 21600"/>
                  <a:gd name="T3" fmla="*/ 913958 h 21600"/>
                  <a:gd name="T4" fmla="*/ 432267 w 21600"/>
                  <a:gd name="T5" fmla="*/ 913958 h 21600"/>
                  <a:gd name="T6" fmla="*/ 432267 w 21600"/>
                  <a:gd name="T7" fmla="*/ 913958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0" y="21600"/>
                    </a:lnTo>
                    <a:lnTo>
                      <a:pt x="21599" y="176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îṥļíďé"/>
              <p:cNvSpPr/>
              <p:nvPr/>
            </p:nvSpPr>
            <p:spPr bwMode="auto">
              <a:xfrm>
                <a:off x="5701314" y="1921397"/>
                <a:ext cx="453964" cy="960499"/>
              </a:xfrm>
              <a:custGeom>
                <a:avLst/>
                <a:gdLst>
                  <a:gd name="T0" fmla="*/ 431474 w 21600"/>
                  <a:gd name="T1" fmla="*/ 913958 h 21600"/>
                  <a:gd name="T2" fmla="*/ 431474 w 21600"/>
                  <a:gd name="T3" fmla="*/ 913958 h 21600"/>
                  <a:gd name="T4" fmla="*/ 431474 w 21600"/>
                  <a:gd name="T5" fmla="*/ 913958 h 21600"/>
                  <a:gd name="T6" fmla="*/ 431474 w 21600"/>
                  <a:gd name="T7" fmla="*/ 913958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599" y="0"/>
                    </a:moveTo>
                    <a:lnTo>
                      <a:pt x="0" y="17667"/>
                    </a:lnTo>
                    <a:lnTo>
                      <a:pt x="21599" y="21600"/>
                    </a:lnTo>
                    <a:lnTo>
                      <a:pt x="21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44" name="íṩ1îḋè"/>
            <p:cNvSpPr/>
            <p:nvPr/>
          </p:nvSpPr>
          <p:spPr bwMode="auto">
            <a:xfrm rot="1241860">
              <a:off x="4433699" y="5062350"/>
              <a:ext cx="841046" cy="33108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228600">
                <a:defRPr/>
              </a:pPr>
              <a:r>
                <a:rPr lang="zh-CN" altLang="en-US" sz="1600" dirty="0">
                  <a:solidFill>
                    <a:schemeClr val="bg1"/>
                  </a:solidFill>
                </a:rPr>
                <a:t>关键词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45" name="í$ḷiḓè"/>
            <p:cNvSpPr/>
            <p:nvPr/>
          </p:nvSpPr>
          <p:spPr bwMode="auto">
            <a:xfrm rot="1161022">
              <a:off x="4951213" y="4017589"/>
              <a:ext cx="528773" cy="33108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228600">
                <a:defRPr/>
              </a:pPr>
              <a:r>
                <a:rPr lang="zh-CN" altLang="en-US" sz="1400" dirty="0">
                  <a:solidFill>
                    <a:schemeClr val="bg1"/>
                  </a:solidFill>
                </a:rPr>
                <a:t>关键词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46" name="iS1iďe"/>
            <p:cNvSpPr/>
            <p:nvPr/>
          </p:nvSpPr>
          <p:spPr bwMode="auto">
            <a:xfrm rot="1056546">
              <a:off x="5191167" y="3169799"/>
              <a:ext cx="528773" cy="331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228600">
                <a:defRPr/>
              </a:pPr>
              <a:r>
                <a:rPr lang="zh-CN" altLang="en-US" sz="1300">
                  <a:solidFill>
                    <a:schemeClr val="bg1"/>
                  </a:solidFill>
                </a:rPr>
                <a:t>关键词</a:t>
              </a:r>
              <a:endParaRPr lang="zh-CN" altLang="en-US" sz="1300">
                <a:solidFill>
                  <a:schemeClr val="bg1"/>
                </a:solidFill>
              </a:endParaRPr>
            </a:p>
          </p:txBody>
        </p:sp>
        <p:sp>
          <p:nvSpPr>
            <p:cNvPr id="47" name="ïSļïḑe"/>
            <p:cNvSpPr/>
            <p:nvPr/>
          </p:nvSpPr>
          <p:spPr bwMode="auto">
            <a:xfrm rot="596028">
              <a:off x="5493246" y="2232534"/>
              <a:ext cx="528773" cy="331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wrap="none" lIns="0" tIns="0" rIns="0" bIns="0" anchor="ctr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228600">
                <a:defRPr/>
              </a:pPr>
              <a:r>
                <a:rPr lang="zh-CN" altLang="en-US" sz="1100" dirty="0">
                  <a:solidFill>
                    <a:schemeClr val="bg1"/>
                  </a:solidFill>
                </a:rPr>
                <a:t>关</a:t>
              </a:r>
              <a:br>
                <a:rPr lang="zh-CN" altLang="en-US" sz="1100" dirty="0">
                  <a:solidFill>
                    <a:schemeClr val="bg1"/>
                  </a:solidFill>
                </a:rPr>
              </a:br>
              <a:r>
                <a:rPr lang="zh-CN" altLang="en-US" sz="1100" dirty="0">
                  <a:solidFill>
                    <a:schemeClr val="bg1"/>
                  </a:solidFill>
                </a:rPr>
                <a:t>键词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8532289" y="2783996"/>
            <a:ext cx="2784999" cy="957185"/>
            <a:chOff x="1541719" y="2349127"/>
            <a:chExt cx="2784999" cy="957185"/>
          </a:xfrm>
        </p:grpSpPr>
        <p:sp>
          <p:nvSpPr>
            <p:cNvPr id="60" name="文本框 59"/>
            <p:cNvSpPr txBox="1"/>
            <p:nvPr/>
          </p:nvSpPr>
          <p:spPr>
            <a:xfrm>
              <a:off x="1541719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541719" y="2687681"/>
              <a:ext cx="2784999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3695988" y="2378522"/>
            <a:ext cx="187132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3695988" y="4021585"/>
            <a:ext cx="105442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966407" y="3093949"/>
            <a:ext cx="1489412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7920102" y="4813253"/>
            <a:ext cx="535717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/>
        </p:nvGrpSpPr>
        <p:grpSpPr>
          <a:xfrm>
            <a:off x="8532289" y="4485009"/>
            <a:ext cx="2784999" cy="957185"/>
            <a:chOff x="1541719" y="2349127"/>
            <a:chExt cx="2784999" cy="957185"/>
          </a:xfrm>
        </p:grpSpPr>
        <p:sp>
          <p:nvSpPr>
            <p:cNvPr id="71" name="文本框 70"/>
            <p:cNvSpPr txBox="1"/>
            <p:nvPr/>
          </p:nvSpPr>
          <p:spPr>
            <a:xfrm>
              <a:off x="1541719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1541719" y="2687681"/>
              <a:ext cx="2784999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887965" y="2057576"/>
            <a:ext cx="2784999" cy="957185"/>
            <a:chOff x="1541719" y="2349127"/>
            <a:chExt cx="2784999" cy="957185"/>
          </a:xfrm>
        </p:grpSpPr>
        <p:sp>
          <p:nvSpPr>
            <p:cNvPr id="74" name="文本框 73"/>
            <p:cNvSpPr txBox="1"/>
            <p:nvPr/>
          </p:nvSpPr>
          <p:spPr>
            <a:xfrm>
              <a:off x="2192937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1541719" y="2687681"/>
              <a:ext cx="2784999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87965" y="3758589"/>
            <a:ext cx="2784999" cy="957185"/>
            <a:chOff x="1541719" y="2349127"/>
            <a:chExt cx="2784999" cy="957185"/>
          </a:xfrm>
        </p:grpSpPr>
        <p:sp>
          <p:nvSpPr>
            <p:cNvPr id="77" name="文本框 76"/>
            <p:cNvSpPr txBox="1"/>
            <p:nvPr/>
          </p:nvSpPr>
          <p:spPr>
            <a:xfrm>
              <a:off x="2192937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541719" y="2687681"/>
              <a:ext cx="2784999" cy="6186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8" name="任意多边形: 形状 37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9" name="任意多边形: 形状 38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68" name="文本框 67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发展规划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121282" y="3758161"/>
            <a:ext cx="1803926" cy="1763340"/>
            <a:chOff x="1121282" y="3758161"/>
            <a:chExt cx="1803926" cy="1763340"/>
          </a:xfrm>
        </p:grpSpPr>
        <p:sp>
          <p:nvSpPr>
            <p:cNvPr id="4" name="Rectangle 17"/>
            <p:cNvSpPr/>
            <p:nvPr/>
          </p:nvSpPr>
          <p:spPr>
            <a:xfrm flipV="1">
              <a:off x="1121282" y="3955585"/>
              <a:ext cx="1803926" cy="152582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perspectiveRelaxed" fov="5700000">
                <a:rot lat="16800000" lon="0" rev="0"/>
              </a:camera>
              <a:lightRig rig="soft" dir="t">
                <a:rot lat="0" lon="0" rev="4800000"/>
              </a:lightRig>
            </a:scene3d>
            <a:sp3d extrusionH="57150" prstMaterial="plastic">
              <a:bevelT w="0" h="12700"/>
              <a:bevelB w="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4" name="Freeform: Shape 25"/>
            <p:cNvSpPr/>
            <p:nvPr/>
          </p:nvSpPr>
          <p:spPr bwMode="auto">
            <a:xfrm>
              <a:off x="1773706" y="3758161"/>
              <a:ext cx="649716" cy="600004"/>
            </a:xfrm>
            <a:custGeom>
              <a:avLst/>
              <a:gdLst>
                <a:gd name="connsiteX0" fmla="*/ 186302 w 608697"/>
                <a:gd name="connsiteY0" fmla="*/ 63862 h 562124"/>
                <a:gd name="connsiteX1" fmla="*/ 204357 w 608697"/>
                <a:gd name="connsiteY1" fmla="*/ 81889 h 562124"/>
                <a:gd name="connsiteX2" fmla="*/ 186302 w 608697"/>
                <a:gd name="connsiteY2" fmla="*/ 99991 h 562124"/>
                <a:gd name="connsiteX3" fmla="*/ 99759 w 608697"/>
                <a:gd name="connsiteY3" fmla="*/ 186326 h 562124"/>
                <a:gd name="connsiteX4" fmla="*/ 81705 w 608697"/>
                <a:gd name="connsiteY4" fmla="*/ 204428 h 562124"/>
                <a:gd name="connsiteX5" fmla="*/ 63650 w 608697"/>
                <a:gd name="connsiteY5" fmla="*/ 186326 h 562124"/>
                <a:gd name="connsiteX6" fmla="*/ 186302 w 608697"/>
                <a:gd name="connsiteY6" fmla="*/ 63862 h 562124"/>
                <a:gd name="connsiteX7" fmla="*/ 175448 w 608697"/>
                <a:gd name="connsiteY7" fmla="*/ 36129 h 562124"/>
                <a:gd name="connsiteX8" fmla="*/ 36179 w 608697"/>
                <a:gd name="connsiteY8" fmla="*/ 175282 h 562124"/>
                <a:gd name="connsiteX9" fmla="*/ 276226 w 608697"/>
                <a:gd name="connsiteY9" fmla="*/ 490611 h 562124"/>
                <a:gd name="connsiteX10" fmla="*/ 276972 w 608697"/>
                <a:gd name="connsiteY10" fmla="*/ 491356 h 562124"/>
                <a:gd name="connsiteX11" fmla="*/ 304349 w 608697"/>
                <a:gd name="connsiteY11" fmla="*/ 518546 h 562124"/>
                <a:gd name="connsiteX12" fmla="*/ 331725 w 608697"/>
                <a:gd name="connsiteY12" fmla="*/ 491356 h 562124"/>
                <a:gd name="connsiteX13" fmla="*/ 332471 w 608697"/>
                <a:gd name="connsiteY13" fmla="*/ 490611 h 562124"/>
                <a:gd name="connsiteX14" fmla="*/ 572518 w 608697"/>
                <a:gd name="connsiteY14" fmla="*/ 175282 h 562124"/>
                <a:gd name="connsiteX15" fmla="*/ 433249 w 608697"/>
                <a:gd name="connsiteY15" fmla="*/ 36129 h 562124"/>
                <a:gd name="connsiteX16" fmla="*/ 318149 w 608697"/>
                <a:gd name="connsiteY16" fmla="*/ 89764 h 562124"/>
                <a:gd name="connsiteX17" fmla="*/ 304349 w 608697"/>
                <a:gd name="connsiteY17" fmla="*/ 96170 h 562124"/>
                <a:gd name="connsiteX18" fmla="*/ 290548 w 608697"/>
                <a:gd name="connsiteY18" fmla="*/ 89764 h 562124"/>
                <a:gd name="connsiteX19" fmla="*/ 175448 w 608697"/>
                <a:gd name="connsiteY19" fmla="*/ 36129 h 562124"/>
                <a:gd name="connsiteX20" fmla="*/ 175448 w 608697"/>
                <a:gd name="connsiteY20" fmla="*/ 0 h 562124"/>
                <a:gd name="connsiteX21" fmla="*/ 304349 w 608697"/>
                <a:gd name="connsiteY21" fmla="*/ 51847 h 562124"/>
                <a:gd name="connsiteX22" fmla="*/ 433249 w 608697"/>
                <a:gd name="connsiteY22" fmla="*/ 0 h 562124"/>
                <a:gd name="connsiteX23" fmla="*/ 608697 w 608697"/>
                <a:gd name="connsiteY23" fmla="*/ 175282 h 562124"/>
                <a:gd name="connsiteX24" fmla="*/ 537309 w 608697"/>
                <a:gd name="connsiteY24" fmla="*/ 342593 h 562124"/>
                <a:gd name="connsiteX25" fmla="*/ 356864 w 608697"/>
                <a:gd name="connsiteY25" fmla="*/ 517354 h 562124"/>
                <a:gd name="connsiteX26" fmla="*/ 317104 w 608697"/>
                <a:gd name="connsiteY26" fmla="*/ 556835 h 562124"/>
                <a:gd name="connsiteX27" fmla="*/ 304349 w 608697"/>
                <a:gd name="connsiteY27" fmla="*/ 562124 h 562124"/>
                <a:gd name="connsiteX28" fmla="*/ 291593 w 608697"/>
                <a:gd name="connsiteY28" fmla="*/ 556835 h 562124"/>
                <a:gd name="connsiteX29" fmla="*/ 251834 w 608697"/>
                <a:gd name="connsiteY29" fmla="*/ 517354 h 562124"/>
                <a:gd name="connsiteX30" fmla="*/ 71388 w 608697"/>
                <a:gd name="connsiteY30" fmla="*/ 342593 h 562124"/>
                <a:gd name="connsiteX31" fmla="*/ 0 w 608697"/>
                <a:gd name="connsiteY31" fmla="*/ 175282 h 562124"/>
                <a:gd name="connsiteX32" fmla="*/ 175448 w 608697"/>
                <a:gd name="connsiteY32" fmla="*/ 0 h 56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8697" h="562124">
                  <a:moveTo>
                    <a:pt x="186302" y="63862"/>
                  </a:moveTo>
                  <a:cubicBezTo>
                    <a:pt x="196225" y="63862"/>
                    <a:pt x="204357" y="71907"/>
                    <a:pt x="204357" y="81889"/>
                  </a:cubicBezTo>
                  <a:cubicBezTo>
                    <a:pt x="204357" y="91871"/>
                    <a:pt x="196300" y="99991"/>
                    <a:pt x="186302" y="99991"/>
                  </a:cubicBezTo>
                  <a:cubicBezTo>
                    <a:pt x="137808" y="99991"/>
                    <a:pt x="99759" y="137907"/>
                    <a:pt x="99759" y="186326"/>
                  </a:cubicBezTo>
                  <a:cubicBezTo>
                    <a:pt x="99759" y="196308"/>
                    <a:pt x="91702" y="204428"/>
                    <a:pt x="81705" y="204428"/>
                  </a:cubicBezTo>
                  <a:cubicBezTo>
                    <a:pt x="71708" y="204428"/>
                    <a:pt x="63650" y="196308"/>
                    <a:pt x="63650" y="186326"/>
                  </a:cubicBezTo>
                  <a:cubicBezTo>
                    <a:pt x="63650" y="117645"/>
                    <a:pt x="117516" y="63862"/>
                    <a:pt x="186302" y="63862"/>
                  </a:cubicBezTo>
                  <a:close/>
                  <a:moveTo>
                    <a:pt x="175448" y="36129"/>
                  </a:moveTo>
                  <a:cubicBezTo>
                    <a:pt x="97347" y="36129"/>
                    <a:pt x="36179" y="97213"/>
                    <a:pt x="36179" y="175282"/>
                  </a:cubicBezTo>
                  <a:cubicBezTo>
                    <a:pt x="36179" y="273687"/>
                    <a:pt x="122933" y="355182"/>
                    <a:pt x="276226" y="490611"/>
                  </a:cubicBezTo>
                  <a:cubicBezTo>
                    <a:pt x="276450" y="490834"/>
                    <a:pt x="276748" y="491132"/>
                    <a:pt x="276972" y="491356"/>
                  </a:cubicBezTo>
                  <a:lnTo>
                    <a:pt x="304349" y="518546"/>
                  </a:lnTo>
                  <a:lnTo>
                    <a:pt x="331725" y="491356"/>
                  </a:lnTo>
                  <a:cubicBezTo>
                    <a:pt x="331949" y="491132"/>
                    <a:pt x="332247" y="490834"/>
                    <a:pt x="332471" y="490611"/>
                  </a:cubicBezTo>
                  <a:cubicBezTo>
                    <a:pt x="485764" y="355182"/>
                    <a:pt x="572518" y="273762"/>
                    <a:pt x="572518" y="175282"/>
                  </a:cubicBezTo>
                  <a:cubicBezTo>
                    <a:pt x="572518" y="97213"/>
                    <a:pt x="511350" y="36129"/>
                    <a:pt x="433249" y="36129"/>
                  </a:cubicBezTo>
                  <a:cubicBezTo>
                    <a:pt x="390282" y="36129"/>
                    <a:pt x="346196" y="56689"/>
                    <a:pt x="318149" y="89764"/>
                  </a:cubicBezTo>
                  <a:cubicBezTo>
                    <a:pt x="314717" y="93861"/>
                    <a:pt x="309645" y="96170"/>
                    <a:pt x="304349" y="96170"/>
                  </a:cubicBezTo>
                  <a:cubicBezTo>
                    <a:pt x="299052" y="96170"/>
                    <a:pt x="293980" y="93861"/>
                    <a:pt x="290548" y="89764"/>
                  </a:cubicBezTo>
                  <a:cubicBezTo>
                    <a:pt x="262501" y="56689"/>
                    <a:pt x="218415" y="36129"/>
                    <a:pt x="175448" y="36129"/>
                  </a:cubicBezTo>
                  <a:close/>
                  <a:moveTo>
                    <a:pt x="175448" y="0"/>
                  </a:moveTo>
                  <a:cubicBezTo>
                    <a:pt x="222891" y="0"/>
                    <a:pt x="269736" y="19145"/>
                    <a:pt x="304349" y="51847"/>
                  </a:cubicBezTo>
                  <a:cubicBezTo>
                    <a:pt x="338961" y="19145"/>
                    <a:pt x="385807" y="0"/>
                    <a:pt x="433249" y="0"/>
                  </a:cubicBezTo>
                  <a:cubicBezTo>
                    <a:pt x="531640" y="0"/>
                    <a:pt x="608697" y="77026"/>
                    <a:pt x="608697" y="175282"/>
                  </a:cubicBezTo>
                  <a:cubicBezTo>
                    <a:pt x="608697" y="230258"/>
                    <a:pt x="586020" y="283446"/>
                    <a:pt x="537309" y="342593"/>
                  </a:cubicBezTo>
                  <a:cubicBezTo>
                    <a:pt x="494865" y="394291"/>
                    <a:pt x="435711" y="447628"/>
                    <a:pt x="356864" y="517354"/>
                  </a:cubicBezTo>
                  <a:lnTo>
                    <a:pt x="317104" y="556835"/>
                  </a:lnTo>
                  <a:cubicBezTo>
                    <a:pt x="313598" y="560336"/>
                    <a:pt x="308973" y="562124"/>
                    <a:pt x="304349" y="562124"/>
                  </a:cubicBezTo>
                  <a:cubicBezTo>
                    <a:pt x="299724" y="562124"/>
                    <a:pt x="295099" y="560336"/>
                    <a:pt x="291593" y="556835"/>
                  </a:cubicBezTo>
                  <a:lnTo>
                    <a:pt x="251834" y="517354"/>
                  </a:lnTo>
                  <a:cubicBezTo>
                    <a:pt x="172986" y="447628"/>
                    <a:pt x="113832" y="394291"/>
                    <a:pt x="71388" y="342593"/>
                  </a:cubicBezTo>
                  <a:cubicBezTo>
                    <a:pt x="22677" y="283446"/>
                    <a:pt x="0" y="230258"/>
                    <a:pt x="0" y="175282"/>
                  </a:cubicBezTo>
                  <a:cubicBezTo>
                    <a:pt x="0" y="77026"/>
                    <a:pt x="77057" y="0"/>
                    <a:pt x="1754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22" name="TextBox 12"/>
            <p:cNvSpPr txBox="1"/>
            <p:nvPr/>
          </p:nvSpPr>
          <p:spPr bwMode="auto">
            <a:xfrm>
              <a:off x="1702759" y="5127689"/>
              <a:ext cx="640971" cy="393812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/>
            </a:bodyPr>
            <a:lstStyle/>
            <a:p>
              <a:r>
                <a:rPr lang="en-US" altLang="ko-KR" sz="2400" b="0">
                  <a:solidFill>
                    <a:schemeClr val="accent1"/>
                  </a:solidFill>
                  <a:effectLst/>
                  <a:latin typeface="Century Gothic" panose="020B0502020202020204" pitchFamily="34" charset="0"/>
                </a:rPr>
                <a:t>2015</a:t>
              </a:r>
              <a:endParaRPr lang="en-US" altLang="ko-KR" sz="2400" b="0">
                <a:solidFill>
                  <a:schemeClr val="accent1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844203" y="3038564"/>
            <a:ext cx="1803926" cy="1715077"/>
            <a:chOff x="3844203" y="3038564"/>
            <a:chExt cx="1803926" cy="1715077"/>
          </a:xfrm>
        </p:grpSpPr>
        <p:sp>
          <p:nvSpPr>
            <p:cNvPr id="7" name="Rectangle 13"/>
            <p:cNvSpPr/>
            <p:nvPr/>
          </p:nvSpPr>
          <p:spPr>
            <a:xfrm flipV="1">
              <a:off x="3844203" y="3184623"/>
              <a:ext cx="1803926" cy="15258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scene3d>
              <a:camera prst="perspectiveRelaxed" fov="5700000">
                <a:rot lat="16800000" lon="0" rev="0"/>
              </a:camera>
              <a:lightRig rig="soft" dir="t">
                <a:rot lat="0" lon="0" rev="4800000"/>
              </a:lightRig>
            </a:scene3d>
            <a:sp3d extrusionH="57150" prstMaterial="plastic">
              <a:bevelT w="0" h="12700"/>
              <a:bevelB w="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5" name="Freeform: Shape 27"/>
            <p:cNvSpPr/>
            <p:nvPr/>
          </p:nvSpPr>
          <p:spPr bwMode="auto">
            <a:xfrm>
              <a:off x="4421308" y="3038564"/>
              <a:ext cx="649716" cy="643830"/>
            </a:xfrm>
            <a:custGeom>
              <a:avLst/>
              <a:gdLst>
                <a:gd name="T0" fmla="*/ 6848 w 6914"/>
                <a:gd name="T1" fmla="*/ 2638 h 6861"/>
                <a:gd name="T2" fmla="*/ 6360 w 6914"/>
                <a:gd name="T3" fmla="*/ 2276 h 6861"/>
                <a:gd name="T4" fmla="*/ 4507 w 6914"/>
                <a:gd name="T5" fmla="*/ 2276 h 6861"/>
                <a:gd name="T6" fmla="*/ 3944 w 6914"/>
                <a:gd name="T7" fmla="*/ 360 h 6861"/>
                <a:gd name="T8" fmla="*/ 3459 w 6914"/>
                <a:gd name="T9" fmla="*/ 0 h 6861"/>
                <a:gd name="T10" fmla="*/ 2970 w 6914"/>
                <a:gd name="T11" fmla="*/ 357 h 6861"/>
                <a:gd name="T12" fmla="*/ 2389 w 6914"/>
                <a:gd name="T13" fmla="*/ 2276 h 6861"/>
                <a:gd name="T14" fmla="*/ 554 w 6914"/>
                <a:gd name="T15" fmla="*/ 2276 h 6861"/>
                <a:gd name="T16" fmla="*/ 65 w 6914"/>
                <a:gd name="T17" fmla="*/ 2639 h 6861"/>
                <a:gd name="T18" fmla="*/ 266 w 6914"/>
                <a:gd name="T19" fmla="*/ 3207 h 6861"/>
                <a:gd name="T20" fmla="*/ 1767 w 6914"/>
                <a:gd name="T21" fmla="*/ 4329 h 6861"/>
                <a:gd name="T22" fmla="*/ 1186 w 6914"/>
                <a:gd name="T23" fmla="*/ 6162 h 6861"/>
                <a:gd name="T24" fmla="*/ 1382 w 6914"/>
                <a:gd name="T25" fmla="*/ 6736 h 6861"/>
                <a:gd name="T26" fmla="*/ 1983 w 6914"/>
                <a:gd name="T27" fmla="*/ 6722 h 6861"/>
                <a:gd name="T28" fmla="*/ 3119 w 6914"/>
                <a:gd name="T29" fmla="*/ 5944 h 6861"/>
                <a:gd name="T30" fmla="*/ 3149 w 6914"/>
                <a:gd name="T31" fmla="*/ 5786 h 6861"/>
                <a:gd name="T32" fmla="*/ 2991 w 6914"/>
                <a:gd name="T33" fmla="*/ 5757 h 6861"/>
                <a:gd name="T34" fmla="*/ 1848 w 6914"/>
                <a:gd name="T35" fmla="*/ 6539 h 6861"/>
                <a:gd name="T36" fmla="*/ 1512 w 6914"/>
                <a:gd name="T37" fmla="*/ 6549 h 6861"/>
                <a:gd name="T38" fmla="*/ 1403 w 6914"/>
                <a:gd name="T39" fmla="*/ 6231 h 6861"/>
                <a:gd name="T40" fmla="*/ 2008 w 6914"/>
                <a:gd name="T41" fmla="*/ 4321 h 6861"/>
                <a:gd name="T42" fmla="*/ 1968 w 6914"/>
                <a:gd name="T43" fmla="*/ 4195 h 6861"/>
                <a:gd name="T44" fmla="*/ 397 w 6914"/>
                <a:gd name="T45" fmla="*/ 3021 h 6861"/>
                <a:gd name="T46" fmla="*/ 283 w 6914"/>
                <a:gd name="T47" fmla="*/ 2704 h 6861"/>
                <a:gd name="T48" fmla="*/ 554 w 6914"/>
                <a:gd name="T49" fmla="*/ 2504 h 6861"/>
                <a:gd name="T50" fmla="*/ 2473 w 6914"/>
                <a:gd name="T51" fmla="*/ 2504 h 6861"/>
                <a:gd name="T52" fmla="*/ 2582 w 6914"/>
                <a:gd name="T53" fmla="*/ 2423 h 6861"/>
                <a:gd name="T54" fmla="*/ 3187 w 6914"/>
                <a:gd name="T55" fmla="*/ 425 h 6861"/>
                <a:gd name="T56" fmla="*/ 3458 w 6914"/>
                <a:gd name="T57" fmla="*/ 228 h 6861"/>
                <a:gd name="T58" fmla="*/ 3727 w 6914"/>
                <a:gd name="T59" fmla="*/ 426 h 6861"/>
                <a:gd name="T60" fmla="*/ 4313 w 6914"/>
                <a:gd name="T61" fmla="*/ 2422 h 6861"/>
                <a:gd name="T62" fmla="*/ 4422 w 6914"/>
                <a:gd name="T63" fmla="*/ 2504 h 6861"/>
                <a:gd name="T64" fmla="*/ 6360 w 6914"/>
                <a:gd name="T65" fmla="*/ 2504 h 6861"/>
                <a:gd name="T66" fmla="*/ 6631 w 6914"/>
                <a:gd name="T67" fmla="*/ 2704 h 6861"/>
                <a:gd name="T68" fmla="*/ 6512 w 6914"/>
                <a:gd name="T69" fmla="*/ 3025 h 6861"/>
                <a:gd name="T70" fmla="*/ 4946 w 6914"/>
                <a:gd name="T71" fmla="*/ 4195 h 6861"/>
                <a:gd name="T72" fmla="*/ 4906 w 6914"/>
                <a:gd name="T73" fmla="*/ 4321 h 6861"/>
                <a:gd name="T74" fmla="*/ 5510 w 6914"/>
                <a:gd name="T75" fmla="*/ 6231 h 6861"/>
                <a:gd name="T76" fmla="*/ 5402 w 6914"/>
                <a:gd name="T77" fmla="*/ 6549 h 6861"/>
                <a:gd name="T78" fmla="*/ 5059 w 6914"/>
                <a:gd name="T79" fmla="*/ 6534 h 6861"/>
                <a:gd name="T80" fmla="*/ 3182 w 6914"/>
                <a:gd name="T81" fmla="*/ 5254 h 6861"/>
                <a:gd name="T82" fmla="*/ 3024 w 6914"/>
                <a:gd name="T83" fmla="*/ 5284 h 6861"/>
                <a:gd name="T84" fmla="*/ 3054 w 6914"/>
                <a:gd name="T85" fmla="*/ 5442 h 6861"/>
                <a:gd name="T86" fmla="*/ 4925 w 6914"/>
                <a:gd name="T87" fmla="*/ 6717 h 6861"/>
                <a:gd name="T88" fmla="*/ 5241 w 6914"/>
                <a:gd name="T89" fmla="*/ 6827 h 6861"/>
                <a:gd name="T90" fmla="*/ 5531 w 6914"/>
                <a:gd name="T91" fmla="*/ 6736 h 6861"/>
                <a:gd name="T92" fmla="*/ 5727 w 6914"/>
                <a:gd name="T93" fmla="*/ 6162 h 6861"/>
                <a:gd name="T94" fmla="*/ 5147 w 6914"/>
                <a:gd name="T95" fmla="*/ 4329 h 6861"/>
                <a:gd name="T96" fmla="*/ 6643 w 6914"/>
                <a:gd name="T97" fmla="*/ 3211 h 6861"/>
                <a:gd name="T98" fmla="*/ 6848 w 6914"/>
                <a:gd name="T99" fmla="*/ 2638 h 6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914" h="6861">
                  <a:moveTo>
                    <a:pt x="6848" y="2638"/>
                  </a:moveTo>
                  <a:cubicBezTo>
                    <a:pt x="6783" y="2422"/>
                    <a:pt x="6586" y="2276"/>
                    <a:pt x="6360" y="2276"/>
                  </a:cubicBezTo>
                  <a:lnTo>
                    <a:pt x="4507" y="2276"/>
                  </a:lnTo>
                  <a:lnTo>
                    <a:pt x="3944" y="360"/>
                  </a:lnTo>
                  <a:cubicBezTo>
                    <a:pt x="3878" y="146"/>
                    <a:pt x="3683" y="1"/>
                    <a:pt x="3459" y="0"/>
                  </a:cubicBezTo>
                  <a:cubicBezTo>
                    <a:pt x="3234" y="0"/>
                    <a:pt x="3038" y="143"/>
                    <a:pt x="2970" y="357"/>
                  </a:cubicBezTo>
                  <a:lnTo>
                    <a:pt x="2389" y="2276"/>
                  </a:lnTo>
                  <a:lnTo>
                    <a:pt x="554" y="2276"/>
                  </a:lnTo>
                  <a:cubicBezTo>
                    <a:pt x="327" y="2276"/>
                    <a:pt x="131" y="2422"/>
                    <a:pt x="65" y="2639"/>
                  </a:cubicBezTo>
                  <a:cubicBezTo>
                    <a:pt x="0" y="2855"/>
                    <a:pt x="82" y="3085"/>
                    <a:pt x="266" y="3207"/>
                  </a:cubicBezTo>
                  <a:lnTo>
                    <a:pt x="1767" y="4329"/>
                  </a:lnTo>
                  <a:lnTo>
                    <a:pt x="1186" y="6162"/>
                  </a:lnTo>
                  <a:cubicBezTo>
                    <a:pt x="1118" y="6377"/>
                    <a:pt x="1196" y="6608"/>
                    <a:pt x="1382" y="6736"/>
                  </a:cubicBezTo>
                  <a:cubicBezTo>
                    <a:pt x="1562" y="6861"/>
                    <a:pt x="1823" y="6849"/>
                    <a:pt x="1983" y="6722"/>
                  </a:cubicBezTo>
                  <a:lnTo>
                    <a:pt x="3119" y="5944"/>
                  </a:lnTo>
                  <a:cubicBezTo>
                    <a:pt x="3171" y="5909"/>
                    <a:pt x="3184" y="5838"/>
                    <a:pt x="3149" y="5786"/>
                  </a:cubicBezTo>
                  <a:cubicBezTo>
                    <a:pt x="3113" y="5735"/>
                    <a:pt x="3043" y="5721"/>
                    <a:pt x="2991" y="5757"/>
                  </a:cubicBezTo>
                  <a:lnTo>
                    <a:pt x="1848" y="6539"/>
                  </a:lnTo>
                  <a:cubicBezTo>
                    <a:pt x="1753" y="6614"/>
                    <a:pt x="1611" y="6618"/>
                    <a:pt x="1512" y="6549"/>
                  </a:cubicBezTo>
                  <a:cubicBezTo>
                    <a:pt x="1409" y="6478"/>
                    <a:pt x="1365" y="6350"/>
                    <a:pt x="1403" y="6231"/>
                  </a:cubicBezTo>
                  <a:lnTo>
                    <a:pt x="2008" y="4321"/>
                  </a:lnTo>
                  <a:cubicBezTo>
                    <a:pt x="2023" y="4275"/>
                    <a:pt x="2006" y="4224"/>
                    <a:pt x="1968" y="4195"/>
                  </a:cubicBezTo>
                  <a:lnTo>
                    <a:pt x="397" y="3021"/>
                  </a:lnTo>
                  <a:cubicBezTo>
                    <a:pt x="293" y="2952"/>
                    <a:pt x="247" y="2825"/>
                    <a:pt x="283" y="2704"/>
                  </a:cubicBezTo>
                  <a:cubicBezTo>
                    <a:pt x="319" y="2584"/>
                    <a:pt x="428" y="2504"/>
                    <a:pt x="554" y="2504"/>
                  </a:cubicBezTo>
                  <a:lnTo>
                    <a:pt x="2473" y="2504"/>
                  </a:lnTo>
                  <a:cubicBezTo>
                    <a:pt x="2523" y="2504"/>
                    <a:pt x="2567" y="2471"/>
                    <a:pt x="2582" y="2423"/>
                  </a:cubicBezTo>
                  <a:lnTo>
                    <a:pt x="3187" y="425"/>
                  </a:lnTo>
                  <a:cubicBezTo>
                    <a:pt x="3225" y="307"/>
                    <a:pt x="3334" y="228"/>
                    <a:pt x="3458" y="228"/>
                  </a:cubicBezTo>
                  <a:cubicBezTo>
                    <a:pt x="3582" y="229"/>
                    <a:pt x="3690" y="309"/>
                    <a:pt x="3727" y="426"/>
                  </a:cubicBezTo>
                  <a:lnTo>
                    <a:pt x="4313" y="2422"/>
                  </a:lnTo>
                  <a:cubicBezTo>
                    <a:pt x="4327" y="2470"/>
                    <a:pt x="4372" y="2504"/>
                    <a:pt x="4422" y="2504"/>
                  </a:cubicBezTo>
                  <a:lnTo>
                    <a:pt x="6360" y="2504"/>
                  </a:lnTo>
                  <a:cubicBezTo>
                    <a:pt x="6485" y="2504"/>
                    <a:pt x="6594" y="2584"/>
                    <a:pt x="6631" y="2704"/>
                  </a:cubicBezTo>
                  <a:cubicBezTo>
                    <a:pt x="6667" y="2825"/>
                    <a:pt x="6621" y="2952"/>
                    <a:pt x="6512" y="3025"/>
                  </a:cubicBezTo>
                  <a:lnTo>
                    <a:pt x="4946" y="4195"/>
                  </a:lnTo>
                  <a:cubicBezTo>
                    <a:pt x="4907" y="4224"/>
                    <a:pt x="4891" y="4275"/>
                    <a:pt x="4906" y="4321"/>
                  </a:cubicBezTo>
                  <a:lnTo>
                    <a:pt x="5510" y="6231"/>
                  </a:lnTo>
                  <a:cubicBezTo>
                    <a:pt x="5549" y="6350"/>
                    <a:pt x="5505" y="6478"/>
                    <a:pt x="5402" y="6549"/>
                  </a:cubicBezTo>
                  <a:cubicBezTo>
                    <a:pt x="5303" y="6618"/>
                    <a:pt x="5167" y="6618"/>
                    <a:pt x="5059" y="6534"/>
                  </a:cubicBezTo>
                  <a:lnTo>
                    <a:pt x="3182" y="5254"/>
                  </a:lnTo>
                  <a:cubicBezTo>
                    <a:pt x="3130" y="5219"/>
                    <a:pt x="3059" y="5232"/>
                    <a:pt x="3024" y="5284"/>
                  </a:cubicBezTo>
                  <a:cubicBezTo>
                    <a:pt x="2988" y="5336"/>
                    <a:pt x="3002" y="5407"/>
                    <a:pt x="3054" y="5442"/>
                  </a:cubicBezTo>
                  <a:lnTo>
                    <a:pt x="4925" y="6717"/>
                  </a:lnTo>
                  <a:cubicBezTo>
                    <a:pt x="5014" y="6788"/>
                    <a:pt x="5127" y="6827"/>
                    <a:pt x="5241" y="6827"/>
                  </a:cubicBezTo>
                  <a:cubicBezTo>
                    <a:pt x="5345" y="6827"/>
                    <a:pt x="5446" y="6796"/>
                    <a:pt x="5531" y="6736"/>
                  </a:cubicBezTo>
                  <a:cubicBezTo>
                    <a:pt x="5717" y="6608"/>
                    <a:pt x="5796" y="6377"/>
                    <a:pt x="5727" y="6162"/>
                  </a:cubicBezTo>
                  <a:lnTo>
                    <a:pt x="5147" y="4329"/>
                  </a:lnTo>
                  <a:lnTo>
                    <a:pt x="6643" y="3211"/>
                  </a:lnTo>
                  <a:cubicBezTo>
                    <a:pt x="6831" y="3085"/>
                    <a:pt x="6914" y="2855"/>
                    <a:pt x="6848" y="26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20" name="TextBox 9"/>
            <p:cNvSpPr txBox="1"/>
            <p:nvPr/>
          </p:nvSpPr>
          <p:spPr bwMode="auto">
            <a:xfrm>
              <a:off x="4424825" y="4359829"/>
              <a:ext cx="642679" cy="393812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/>
            </a:bodyPr>
            <a:lstStyle/>
            <a:p>
              <a:r>
                <a:rPr lang="en-US" altLang="ko-KR" sz="2400" b="0" dirty="0">
                  <a:solidFill>
                    <a:schemeClr val="accent2"/>
                  </a:solidFill>
                  <a:effectLst/>
                  <a:latin typeface="Century Gothic" panose="020B0502020202020204" pitchFamily="34" charset="0"/>
                </a:rPr>
                <a:t>2016</a:t>
              </a:r>
              <a:endParaRPr lang="en-US" altLang="ko-KR" sz="2400" b="0" dirty="0">
                <a:solidFill>
                  <a:schemeClr val="accent2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67123" y="2267126"/>
            <a:ext cx="1803926" cy="1712517"/>
            <a:chOff x="6567123" y="2267126"/>
            <a:chExt cx="1803926" cy="1712517"/>
          </a:xfrm>
        </p:grpSpPr>
        <p:sp>
          <p:nvSpPr>
            <p:cNvPr id="10" name="Rectangle 23"/>
            <p:cNvSpPr/>
            <p:nvPr/>
          </p:nvSpPr>
          <p:spPr>
            <a:xfrm flipV="1">
              <a:off x="6567123" y="2414234"/>
              <a:ext cx="1803926" cy="15258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scene3d>
              <a:camera prst="perspectiveRelaxed" fov="5700000">
                <a:rot lat="16800000" lon="0" rev="0"/>
              </a:camera>
              <a:lightRig rig="soft" dir="t">
                <a:rot lat="0" lon="0" rev="4800000"/>
              </a:lightRig>
            </a:scene3d>
            <a:sp3d extrusionH="57150" prstMaterial="plastic">
              <a:bevelT w="0" h="12700"/>
              <a:bevelB w="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6" name="Freeform: Shape 28"/>
            <p:cNvSpPr/>
            <p:nvPr/>
          </p:nvSpPr>
          <p:spPr bwMode="auto">
            <a:xfrm>
              <a:off x="7144228" y="2267126"/>
              <a:ext cx="649716" cy="525885"/>
            </a:xfrm>
            <a:custGeom>
              <a:avLst/>
              <a:gdLst>
                <a:gd name="connsiteX0" fmla="*/ 355420 w 607568"/>
                <a:gd name="connsiteY0" fmla="*/ 250307 h 491771"/>
                <a:gd name="connsiteX1" fmla="*/ 352312 w 607568"/>
                <a:gd name="connsiteY1" fmla="*/ 251812 h 491771"/>
                <a:gd name="connsiteX2" fmla="*/ 321042 w 607568"/>
                <a:gd name="connsiteY2" fmla="*/ 289814 h 491771"/>
                <a:gd name="connsiteX3" fmla="*/ 321513 w 607568"/>
                <a:gd name="connsiteY3" fmla="*/ 295364 h 491771"/>
                <a:gd name="connsiteX4" fmla="*/ 369736 w 607568"/>
                <a:gd name="connsiteY4" fmla="*/ 338257 h 491771"/>
                <a:gd name="connsiteX5" fmla="*/ 371997 w 607568"/>
                <a:gd name="connsiteY5" fmla="*/ 339104 h 491771"/>
                <a:gd name="connsiteX6" fmla="*/ 373127 w 607568"/>
                <a:gd name="connsiteY6" fmla="*/ 338916 h 491771"/>
                <a:gd name="connsiteX7" fmla="*/ 375293 w 607568"/>
                <a:gd name="connsiteY7" fmla="*/ 336282 h 491771"/>
                <a:gd name="connsiteX8" fmla="*/ 383676 w 607568"/>
                <a:gd name="connsiteY8" fmla="*/ 279467 h 491771"/>
                <a:gd name="connsiteX9" fmla="*/ 376424 w 607568"/>
                <a:gd name="connsiteY9" fmla="*/ 263287 h 491771"/>
                <a:gd name="connsiteX10" fmla="*/ 357681 w 607568"/>
                <a:gd name="connsiteY10" fmla="*/ 250965 h 491771"/>
                <a:gd name="connsiteX11" fmla="*/ 355420 w 607568"/>
                <a:gd name="connsiteY11" fmla="*/ 250307 h 491771"/>
                <a:gd name="connsiteX12" fmla="*/ 258879 w 607568"/>
                <a:gd name="connsiteY12" fmla="*/ 250307 h 491771"/>
                <a:gd name="connsiteX13" fmla="*/ 256712 w 607568"/>
                <a:gd name="connsiteY13" fmla="*/ 250965 h 491771"/>
                <a:gd name="connsiteX14" fmla="*/ 237969 w 607568"/>
                <a:gd name="connsiteY14" fmla="*/ 263287 h 491771"/>
                <a:gd name="connsiteX15" fmla="*/ 230717 w 607568"/>
                <a:gd name="connsiteY15" fmla="*/ 279467 h 491771"/>
                <a:gd name="connsiteX16" fmla="*/ 239100 w 607568"/>
                <a:gd name="connsiteY16" fmla="*/ 336282 h 491771"/>
                <a:gd name="connsiteX17" fmla="*/ 241266 w 607568"/>
                <a:gd name="connsiteY17" fmla="*/ 338916 h 491771"/>
                <a:gd name="connsiteX18" fmla="*/ 242396 w 607568"/>
                <a:gd name="connsiteY18" fmla="*/ 339104 h 491771"/>
                <a:gd name="connsiteX19" fmla="*/ 244657 w 607568"/>
                <a:gd name="connsiteY19" fmla="*/ 338257 h 491771"/>
                <a:gd name="connsiteX20" fmla="*/ 292880 w 607568"/>
                <a:gd name="connsiteY20" fmla="*/ 295364 h 491771"/>
                <a:gd name="connsiteX21" fmla="*/ 293351 w 607568"/>
                <a:gd name="connsiteY21" fmla="*/ 289814 h 491771"/>
                <a:gd name="connsiteX22" fmla="*/ 261987 w 607568"/>
                <a:gd name="connsiteY22" fmla="*/ 251812 h 491771"/>
                <a:gd name="connsiteX23" fmla="*/ 258879 w 607568"/>
                <a:gd name="connsiteY23" fmla="*/ 250307 h 491771"/>
                <a:gd name="connsiteX24" fmla="*/ 500465 w 607568"/>
                <a:gd name="connsiteY24" fmla="*/ 66049 h 491771"/>
                <a:gd name="connsiteX25" fmla="*/ 565743 w 607568"/>
                <a:gd name="connsiteY25" fmla="*/ 130673 h 491771"/>
                <a:gd name="connsiteX26" fmla="*/ 566120 w 607568"/>
                <a:gd name="connsiteY26" fmla="*/ 130673 h 491771"/>
                <a:gd name="connsiteX27" fmla="*/ 580250 w 607568"/>
                <a:gd name="connsiteY27" fmla="*/ 160962 h 491771"/>
                <a:gd name="connsiteX28" fmla="*/ 560939 w 607568"/>
                <a:gd name="connsiteY28" fmla="*/ 182503 h 491771"/>
                <a:gd name="connsiteX29" fmla="*/ 531927 w 607568"/>
                <a:gd name="connsiteY29" fmla="*/ 223799 h 491771"/>
                <a:gd name="connsiteX30" fmla="*/ 528253 w 607568"/>
                <a:gd name="connsiteY30" fmla="*/ 234240 h 491771"/>
                <a:gd name="connsiteX31" fmla="*/ 530797 w 607568"/>
                <a:gd name="connsiteY31" fmla="*/ 246281 h 491771"/>
                <a:gd name="connsiteX32" fmla="*/ 545868 w 607568"/>
                <a:gd name="connsiteY32" fmla="*/ 261143 h 491771"/>
                <a:gd name="connsiteX33" fmla="*/ 558961 w 607568"/>
                <a:gd name="connsiteY33" fmla="*/ 263777 h 491771"/>
                <a:gd name="connsiteX34" fmla="*/ 597299 w 607568"/>
                <a:gd name="connsiteY34" fmla="*/ 301968 h 491771"/>
                <a:gd name="connsiteX35" fmla="*/ 607002 w 607568"/>
                <a:gd name="connsiteY35" fmla="*/ 350788 h 491771"/>
                <a:gd name="connsiteX36" fmla="*/ 601256 w 607568"/>
                <a:gd name="connsiteY36" fmla="*/ 373835 h 491771"/>
                <a:gd name="connsiteX37" fmla="*/ 579685 w 607568"/>
                <a:gd name="connsiteY37" fmla="*/ 384088 h 491771"/>
                <a:gd name="connsiteX38" fmla="*/ 490386 w 607568"/>
                <a:gd name="connsiteY38" fmla="*/ 384088 h 491771"/>
                <a:gd name="connsiteX39" fmla="*/ 467685 w 607568"/>
                <a:gd name="connsiteY39" fmla="*/ 310058 h 491771"/>
                <a:gd name="connsiteX40" fmla="*/ 431702 w 607568"/>
                <a:gd name="connsiteY40" fmla="*/ 267445 h 491771"/>
                <a:gd name="connsiteX41" fmla="*/ 441969 w 607568"/>
                <a:gd name="connsiteY41" fmla="*/ 263777 h 491771"/>
                <a:gd name="connsiteX42" fmla="*/ 455157 w 607568"/>
                <a:gd name="connsiteY42" fmla="*/ 261237 h 491771"/>
                <a:gd name="connsiteX43" fmla="*/ 470228 w 607568"/>
                <a:gd name="connsiteY43" fmla="*/ 246281 h 491771"/>
                <a:gd name="connsiteX44" fmla="*/ 472677 w 607568"/>
                <a:gd name="connsiteY44" fmla="*/ 234240 h 491771"/>
                <a:gd name="connsiteX45" fmla="*/ 469098 w 607568"/>
                <a:gd name="connsiteY45" fmla="*/ 223893 h 491771"/>
                <a:gd name="connsiteX46" fmla="*/ 439991 w 607568"/>
                <a:gd name="connsiteY46" fmla="*/ 182503 h 491771"/>
                <a:gd name="connsiteX47" fmla="*/ 426144 w 607568"/>
                <a:gd name="connsiteY47" fmla="*/ 172720 h 491771"/>
                <a:gd name="connsiteX48" fmla="*/ 441404 w 607568"/>
                <a:gd name="connsiteY48" fmla="*/ 143278 h 491771"/>
                <a:gd name="connsiteX49" fmla="*/ 439708 w 607568"/>
                <a:gd name="connsiteY49" fmla="*/ 107438 h 491771"/>
                <a:gd name="connsiteX50" fmla="*/ 500465 w 607568"/>
                <a:gd name="connsiteY50" fmla="*/ 66049 h 491771"/>
                <a:gd name="connsiteX51" fmla="*/ 107100 w 607568"/>
                <a:gd name="connsiteY51" fmla="*/ 66049 h 491771"/>
                <a:gd name="connsiteX52" fmla="*/ 171341 w 607568"/>
                <a:gd name="connsiteY52" fmla="*/ 123618 h 491771"/>
                <a:gd name="connsiteX53" fmla="*/ 172849 w 607568"/>
                <a:gd name="connsiteY53" fmla="*/ 143278 h 491771"/>
                <a:gd name="connsiteX54" fmla="*/ 184246 w 607568"/>
                <a:gd name="connsiteY54" fmla="*/ 168205 h 491771"/>
                <a:gd name="connsiteX55" fmla="*/ 167574 w 607568"/>
                <a:gd name="connsiteY55" fmla="*/ 182503 h 491771"/>
                <a:gd name="connsiteX56" fmla="*/ 138468 w 607568"/>
                <a:gd name="connsiteY56" fmla="*/ 223799 h 491771"/>
                <a:gd name="connsiteX57" fmla="*/ 134794 w 607568"/>
                <a:gd name="connsiteY57" fmla="*/ 234240 h 491771"/>
                <a:gd name="connsiteX58" fmla="*/ 137337 w 607568"/>
                <a:gd name="connsiteY58" fmla="*/ 246281 h 491771"/>
                <a:gd name="connsiteX59" fmla="*/ 152408 w 607568"/>
                <a:gd name="connsiteY59" fmla="*/ 261143 h 491771"/>
                <a:gd name="connsiteX60" fmla="*/ 165596 w 607568"/>
                <a:gd name="connsiteY60" fmla="*/ 263777 h 491771"/>
                <a:gd name="connsiteX61" fmla="*/ 179442 w 607568"/>
                <a:gd name="connsiteY61" fmla="*/ 268856 h 491771"/>
                <a:gd name="connsiteX62" fmla="*/ 146662 w 607568"/>
                <a:gd name="connsiteY62" fmla="*/ 310058 h 491771"/>
                <a:gd name="connsiteX63" fmla="*/ 123867 w 607568"/>
                <a:gd name="connsiteY63" fmla="*/ 384088 h 491771"/>
                <a:gd name="connsiteX64" fmla="*/ 27883 w 607568"/>
                <a:gd name="connsiteY64" fmla="*/ 384088 h 491771"/>
                <a:gd name="connsiteX65" fmla="*/ 6312 w 607568"/>
                <a:gd name="connsiteY65" fmla="*/ 373835 h 491771"/>
                <a:gd name="connsiteX66" fmla="*/ 566 w 607568"/>
                <a:gd name="connsiteY66" fmla="*/ 350788 h 491771"/>
                <a:gd name="connsiteX67" fmla="*/ 10268 w 607568"/>
                <a:gd name="connsiteY67" fmla="*/ 301968 h 491771"/>
                <a:gd name="connsiteX68" fmla="*/ 48606 w 607568"/>
                <a:gd name="connsiteY68" fmla="*/ 263777 h 491771"/>
                <a:gd name="connsiteX69" fmla="*/ 61699 w 607568"/>
                <a:gd name="connsiteY69" fmla="*/ 261237 h 491771"/>
                <a:gd name="connsiteX70" fmla="*/ 76770 w 607568"/>
                <a:gd name="connsiteY70" fmla="*/ 246281 h 491771"/>
                <a:gd name="connsiteX71" fmla="*/ 79313 w 607568"/>
                <a:gd name="connsiteY71" fmla="*/ 234240 h 491771"/>
                <a:gd name="connsiteX72" fmla="*/ 75639 w 607568"/>
                <a:gd name="connsiteY72" fmla="*/ 223893 h 491771"/>
                <a:gd name="connsiteX73" fmla="*/ 46628 w 607568"/>
                <a:gd name="connsiteY73" fmla="*/ 182503 h 491771"/>
                <a:gd name="connsiteX74" fmla="*/ 27318 w 607568"/>
                <a:gd name="connsiteY74" fmla="*/ 160962 h 491771"/>
                <a:gd name="connsiteX75" fmla="*/ 41447 w 607568"/>
                <a:gd name="connsiteY75" fmla="*/ 130673 h 491771"/>
                <a:gd name="connsiteX76" fmla="*/ 41824 w 607568"/>
                <a:gd name="connsiteY76" fmla="*/ 130673 h 491771"/>
                <a:gd name="connsiteX77" fmla="*/ 107100 w 607568"/>
                <a:gd name="connsiteY77" fmla="*/ 66049 h 491771"/>
                <a:gd name="connsiteX78" fmla="*/ 298626 w 607568"/>
                <a:gd name="connsiteY78" fmla="*/ 0 h 491771"/>
                <a:gd name="connsiteX79" fmla="*/ 315956 w 607568"/>
                <a:gd name="connsiteY79" fmla="*/ 0 h 491771"/>
                <a:gd name="connsiteX80" fmla="*/ 401854 w 607568"/>
                <a:gd name="connsiteY80" fmla="*/ 85787 h 491771"/>
                <a:gd name="connsiteX81" fmla="*/ 401854 w 607568"/>
                <a:gd name="connsiteY81" fmla="*/ 95476 h 491771"/>
                <a:gd name="connsiteX82" fmla="*/ 421633 w 607568"/>
                <a:gd name="connsiteY82" fmla="*/ 138840 h 491771"/>
                <a:gd name="connsiteX83" fmla="*/ 417960 w 607568"/>
                <a:gd name="connsiteY83" fmla="*/ 149281 h 491771"/>
                <a:gd name="connsiteX84" fmla="*/ 417112 w 607568"/>
                <a:gd name="connsiteY84" fmla="*/ 151068 h 491771"/>
                <a:gd name="connsiteX85" fmla="*/ 411273 w 607568"/>
                <a:gd name="connsiteY85" fmla="*/ 159534 h 491771"/>
                <a:gd name="connsiteX86" fmla="*/ 410896 w 607568"/>
                <a:gd name="connsiteY86" fmla="*/ 159910 h 491771"/>
                <a:gd name="connsiteX87" fmla="*/ 394037 w 607568"/>
                <a:gd name="connsiteY87" fmla="*/ 169787 h 491771"/>
                <a:gd name="connsiteX88" fmla="*/ 384900 w 607568"/>
                <a:gd name="connsiteY88" fmla="*/ 189541 h 491771"/>
                <a:gd name="connsiteX89" fmla="*/ 384712 w 607568"/>
                <a:gd name="connsiteY89" fmla="*/ 189823 h 491771"/>
                <a:gd name="connsiteX90" fmla="*/ 373316 w 607568"/>
                <a:gd name="connsiteY90" fmla="*/ 207131 h 491771"/>
                <a:gd name="connsiteX91" fmla="*/ 372750 w 607568"/>
                <a:gd name="connsiteY91" fmla="*/ 207789 h 491771"/>
                <a:gd name="connsiteX92" fmla="*/ 359847 w 607568"/>
                <a:gd name="connsiteY92" fmla="*/ 222275 h 491771"/>
                <a:gd name="connsiteX93" fmla="*/ 359188 w 607568"/>
                <a:gd name="connsiteY93" fmla="*/ 222934 h 491771"/>
                <a:gd name="connsiteX94" fmla="*/ 345154 w 607568"/>
                <a:gd name="connsiteY94" fmla="*/ 234598 h 491771"/>
                <a:gd name="connsiteX95" fmla="*/ 345625 w 607568"/>
                <a:gd name="connsiteY95" fmla="*/ 236855 h 491771"/>
                <a:gd name="connsiteX96" fmla="*/ 348639 w 607568"/>
                <a:gd name="connsiteY96" fmla="*/ 235538 h 491771"/>
                <a:gd name="connsiteX97" fmla="*/ 355514 w 607568"/>
                <a:gd name="connsiteY97" fmla="*/ 234033 h 491771"/>
                <a:gd name="connsiteX98" fmla="*/ 366628 w 607568"/>
                <a:gd name="connsiteY98" fmla="*/ 237326 h 491771"/>
                <a:gd name="connsiteX99" fmla="*/ 385371 w 607568"/>
                <a:gd name="connsiteY99" fmla="*/ 249648 h 491771"/>
                <a:gd name="connsiteX100" fmla="*/ 399876 w 607568"/>
                <a:gd name="connsiteY100" fmla="*/ 279373 h 491771"/>
                <a:gd name="connsiteX101" fmla="*/ 430016 w 607568"/>
                <a:gd name="connsiteY101" fmla="*/ 289814 h 491771"/>
                <a:gd name="connsiteX102" fmla="*/ 448382 w 607568"/>
                <a:gd name="connsiteY102" fmla="*/ 316058 h 491771"/>
                <a:gd name="connsiteX103" fmla="*/ 481630 w 607568"/>
                <a:gd name="connsiteY103" fmla="*/ 424515 h 491771"/>
                <a:gd name="connsiteX104" fmla="*/ 483891 w 607568"/>
                <a:gd name="connsiteY104" fmla="*/ 436461 h 491771"/>
                <a:gd name="connsiteX105" fmla="*/ 473718 w 607568"/>
                <a:gd name="connsiteY105" fmla="*/ 470700 h 491771"/>
                <a:gd name="connsiteX106" fmla="*/ 443956 w 607568"/>
                <a:gd name="connsiteY106" fmla="*/ 490360 h 491771"/>
                <a:gd name="connsiteX107" fmla="*/ 431805 w 607568"/>
                <a:gd name="connsiteY107" fmla="*/ 491771 h 491771"/>
                <a:gd name="connsiteX108" fmla="*/ 325375 w 607568"/>
                <a:gd name="connsiteY108" fmla="*/ 491771 h 491771"/>
                <a:gd name="connsiteX109" fmla="*/ 337430 w 607568"/>
                <a:gd name="connsiteY109" fmla="*/ 415296 h 491771"/>
                <a:gd name="connsiteX110" fmla="*/ 334605 w 607568"/>
                <a:gd name="connsiteY110" fmla="*/ 389052 h 491771"/>
                <a:gd name="connsiteX111" fmla="*/ 323962 w 607568"/>
                <a:gd name="connsiteY111" fmla="*/ 360927 h 491771"/>
                <a:gd name="connsiteX112" fmla="*/ 337430 w 607568"/>
                <a:gd name="connsiteY112" fmla="*/ 347476 h 491771"/>
                <a:gd name="connsiteX113" fmla="*/ 307196 w 607568"/>
                <a:gd name="connsiteY113" fmla="*/ 317281 h 491771"/>
                <a:gd name="connsiteX114" fmla="*/ 276868 w 607568"/>
                <a:gd name="connsiteY114" fmla="*/ 347476 h 491771"/>
                <a:gd name="connsiteX115" fmla="*/ 290337 w 607568"/>
                <a:gd name="connsiteY115" fmla="*/ 360927 h 491771"/>
                <a:gd name="connsiteX116" fmla="*/ 279694 w 607568"/>
                <a:gd name="connsiteY116" fmla="*/ 389052 h 491771"/>
                <a:gd name="connsiteX117" fmla="*/ 276963 w 607568"/>
                <a:gd name="connsiteY117" fmla="*/ 415296 h 491771"/>
                <a:gd name="connsiteX118" fmla="*/ 288736 w 607568"/>
                <a:gd name="connsiteY118" fmla="*/ 491771 h 491771"/>
                <a:gd name="connsiteX119" fmla="*/ 182493 w 607568"/>
                <a:gd name="connsiteY119" fmla="*/ 491771 h 491771"/>
                <a:gd name="connsiteX120" fmla="*/ 170437 w 607568"/>
                <a:gd name="connsiteY120" fmla="*/ 490360 h 491771"/>
                <a:gd name="connsiteX121" fmla="*/ 140675 w 607568"/>
                <a:gd name="connsiteY121" fmla="*/ 470700 h 491771"/>
                <a:gd name="connsiteX122" fmla="*/ 132669 w 607568"/>
                <a:gd name="connsiteY122" fmla="*/ 424515 h 491771"/>
                <a:gd name="connsiteX123" fmla="*/ 166011 w 607568"/>
                <a:gd name="connsiteY123" fmla="*/ 316058 h 491771"/>
                <a:gd name="connsiteX124" fmla="*/ 184377 w 607568"/>
                <a:gd name="connsiteY124" fmla="*/ 289814 h 491771"/>
                <a:gd name="connsiteX125" fmla="*/ 214517 w 607568"/>
                <a:gd name="connsiteY125" fmla="*/ 279373 h 491771"/>
                <a:gd name="connsiteX126" fmla="*/ 214517 w 607568"/>
                <a:gd name="connsiteY126" fmla="*/ 279279 h 491771"/>
                <a:gd name="connsiteX127" fmla="*/ 229022 w 607568"/>
                <a:gd name="connsiteY127" fmla="*/ 249648 h 491771"/>
                <a:gd name="connsiteX128" fmla="*/ 247765 w 607568"/>
                <a:gd name="connsiteY128" fmla="*/ 237326 h 491771"/>
                <a:gd name="connsiteX129" fmla="*/ 258879 w 607568"/>
                <a:gd name="connsiteY129" fmla="*/ 234033 h 491771"/>
                <a:gd name="connsiteX130" fmla="*/ 265754 w 607568"/>
                <a:gd name="connsiteY130" fmla="*/ 235538 h 491771"/>
                <a:gd name="connsiteX131" fmla="*/ 268768 w 607568"/>
                <a:gd name="connsiteY131" fmla="*/ 236855 h 491771"/>
                <a:gd name="connsiteX132" fmla="*/ 269239 w 607568"/>
                <a:gd name="connsiteY132" fmla="*/ 234598 h 491771"/>
                <a:gd name="connsiteX133" fmla="*/ 255205 w 607568"/>
                <a:gd name="connsiteY133" fmla="*/ 222934 h 491771"/>
                <a:gd name="connsiteX134" fmla="*/ 254546 w 607568"/>
                <a:gd name="connsiteY134" fmla="*/ 222275 h 491771"/>
                <a:gd name="connsiteX135" fmla="*/ 241548 w 607568"/>
                <a:gd name="connsiteY135" fmla="*/ 207789 h 491771"/>
                <a:gd name="connsiteX136" fmla="*/ 241077 w 607568"/>
                <a:gd name="connsiteY136" fmla="*/ 207225 h 491771"/>
                <a:gd name="connsiteX137" fmla="*/ 229681 w 607568"/>
                <a:gd name="connsiteY137" fmla="*/ 189823 h 491771"/>
                <a:gd name="connsiteX138" fmla="*/ 229493 w 607568"/>
                <a:gd name="connsiteY138" fmla="*/ 189635 h 491771"/>
                <a:gd name="connsiteX139" fmla="*/ 220356 w 607568"/>
                <a:gd name="connsiteY139" fmla="*/ 169787 h 491771"/>
                <a:gd name="connsiteX140" fmla="*/ 203497 w 607568"/>
                <a:gd name="connsiteY140" fmla="*/ 159910 h 491771"/>
                <a:gd name="connsiteX141" fmla="*/ 203120 w 607568"/>
                <a:gd name="connsiteY141" fmla="*/ 159534 h 491771"/>
                <a:gd name="connsiteX142" fmla="*/ 197281 w 607568"/>
                <a:gd name="connsiteY142" fmla="*/ 151068 h 491771"/>
                <a:gd name="connsiteX143" fmla="*/ 196433 w 607568"/>
                <a:gd name="connsiteY143" fmla="*/ 149281 h 491771"/>
                <a:gd name="connsiteX144" fmla="*/ 192666 w 607568"/>
                <a:gd name="connsiteY144" fmla="*/ 138840 h 491771"/>
                <a:gd name="connsiteX145" fmla="*/ 212727 w 607568"/>
                <a:gd name="connsiteY145" fmla="*/ 95476 h 491771"/>
                <a:gd name="connsiteX146" fmla="*/ 212727 w 607568"/>
                <a:gd name="connsiteY146" fmla="*/ 85787 h 491771"/>
                <a:gd name="connsiteX147" fmla="*/ 298626 w 607568"/>
                <a:gd name="connsiteY147" fmla="*/ 0 h 49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607568" h="491771">
                  <a:moveTo>
                    <a:pt x="355420" y="250307"/>
                  </a:moveTo>
                  <a:cubicBezTo>
                    <a:pt x="354290" y="250307"/>
                    <a:pt x="353160" y="250871"/>
                    <a:pt x="352312" y="251812"/>
                  </a:cubicBezTo>
                  <a:lnTo>
                    <a:pt x="321042" y="289814"/>
                  </a:lnTo>
                  <a:cubicBezTo>
                    <a:pt x="319723" y="291507"/>
                    <a:pt x="319912" y="293953"/>
                    <a:pt x="321513" y="295364"/>
                  </a:cubicBezTo>
                  <a:lnTo>
                    <a:pt x="369736" y="338257"/>
                  </a:lnTo>
                  <a:cubicBezTo>
                    <a:pt x="370396" y="338822"/>
                    <a:pt x="371149" y="339104"/>
                    <a:pt x="371997" y="339104"/>
                  </a:cubicBezTo>
                  <a:cubicBezTo>
                    <a:pt x="372374" y="339104"/>
                    <a:pt x="372750" y="339010"/>
                    <a:pt x="373127" y="338916"/>
                  </a:cubicBezTo>
                  <a:cubicBezTo>
                    <a:pt x="374257" y="338539"/>
                    <a:pt x="375105" y="337505"/>
                    <a:pt x="375293" y="336282"/>
                  </a:cubicBezTo>
                  <a:lnTo>
                    <a:pt x="383676" y="279467"/>
                  </a:lnTo>
                  <a:cubicBezTo>
                    <a:pt x="384618" y="273164"/>
                    <a:pt x="381792" y="266768"/>
                    <a:pt x="376424" y="263287"/>
                  </a:cubicBezTo>
                  <a:lnTo>
                    <a:pt x="357681" y="250965"/>
                  </a:lnTo>
                  <a:cubicBezTo>
                    <a:pt x="357021" y="250495"/>
                    <a:pt x="356174" y="250307"/>
                    <a:pt x="355420" y="250307"/>
                  </a:cubicBezTo>
                  <a:close/>
                  <a:moveTo>
                    <a:pt x="258879" y="250307"/>
                  </a:moveTo>
                  <a:cubicBezTo>
                    <a:pt x="258125" y="250307"/>
                    <a:pt x="257372" y="250495"/>
                    <a:pt x="256712" y="250965"/>
                  </a:cubicBezTo>
                  <a:lnTo>
                    <a:pt x="237969" y="263287"/>
                  </a:lnTo>
                  <a:cubicBezTo>
                    <a:pt x="232601" y="266768"/>
                    <a:pt x="229775" y="273164"/>
                    <a:pt x="230717" y="279467"/>
                  </a:cubicBezTo>
                  <a:lnTo>
                    <a:pt x="239100" y="336282"/>
                  </a:lnTo>
                  <a:cubicBezTo>
                    <a:pt x="239288" y="337505"/>
                    <a:pt x="240136" y="338539"/>
                    <a:pt x="241266" y="338916"/>
                  </a:cubicBezTo>
                  <a:cubicBezTo>
                    <a:pt x="241643" y="339010"/>
                    <a:pt x="242019" y="339104"/>
                    <a:pt x="242396" y="339104"/>
                  </a:cubicBezTo>
                  <a:cubicBezTo>
                    <a:pt x="243244" y="339104"/>
                    <a:pt x="243997" y="338822"/>
                    <a:pt x="244657" y="338257"/>
                  </a:cubicBezTo>
                  <a:lnTo>
                    <a:pt x="292880" y="295364"/>
                  </a:lnTo>
                  <a:cubicBezTo>
                    <a:pt x="294481" y="293953"/>
                    <a:pt x="294670" y="291507"/>
                    <a:pt x="293351" y="289814"/>
                  </a:cubicBezTo>
                  <a:lnTo>
                    <a:pt x="261987" y="251812"/>
                  </a:lnTo>
                  <a:cubicBezTo>
                    <a:pt x="261233" y="250871"/>
                    <a:pt x="260103" y="250307"/>
                    <a:pt x="258879" y="250307"/>
                  </a:cubicBezTo>
                  <a:close/>
                  <a:moveTo>
                    <a:pt x="500465" y="66049"/>
                  </a:moveTo>
                  <a:cubicBezTo>
                    <a:pt x="548129" y="66049"/>
                    <a:pt x="562447" y="93516"/>
                    <a:pt x="565743" y="130673"/>
                  </a:cubicBezTo>
                  <a:cubicBezTo>
                    <a:pt x="565932" y="130673"/>
                    <a:pt x="566026" y="130673"/>
                    <a:pt x="566120" y="130673"/>
                  </a:cubicBezTo>
                  <a:cubicBezTo>
                    <a:pt x="577141" y="133118"/>
                    <a:pt x="583358" y="146664"/>
                    <a:pt x="580250" y="160962"/>
                  </a:cubicBezTo>
                  <a:cubicBezTo>
                    <a:pt x="577706" y="172532"/>
                    <a:pt x="569700" y="180904"/>
                    <a:pt x="560939" y="182503"/>
                  </a:cubicBezTo>
                  <a:cubicBezTo>
                    <a:pt x="554628" y="199529"/>
                    <a:pt x="543796" y="214016"/>
                    <a:pt x="531927" y="223799"/>
                  </a:cubicBezTo>
                  <a:cubicBezTo>
                    <a:pt x="528913" y="226338"/>
                    <a:pt x="527500" y="230383"/>
                    <a:pt x="528253" y="234240"/>
                  </a:cubicBezTo>
                  <a:lnTo>
                    <a:pt x="530797" y="246281"/>
                  </a:lnTo>
                  <a:cubicBezTo>
                    <a:pt x="532304" y="253806"/>
                    <a:pt x="538238" y="259732"/>
                    <a:pt x="545868" y="261143"/>
                  </a:cubicBezTo>
                  <a:lnTo>
                    <a:pt x="558961" y="263777"/>
                  </a:lnTo>
                  <a:cubicBezTo>
                    <a:pt x="578366" y="267634"/>
                    <a:pt x="593437" y="282684"/>
                    <a:pt x="597299" y="301968"/>
                  </a:cubicBezTo>
                  <a:lnTo>
                    <a:pt x="607002" y="350788"/>
                  </a:lnTo>
                  <a:cubicBezTo>
                    <a:pt x="608697" y="358972"/>
                    <a:pt x="606531" y="367438"/>
                    <a:pt x="601256" y="373835"/>
                  </a:cubicBezTo>
                  <a:cubicBezTo>
                    <a:pt x="595981" y="380325"/>
                    <a:pt x="588068" y="384088"/>
                    <a:pt x="579685" y="384088"/>
                  </a:cubicBezTo>
                  <a:lnTo>
                    <a:pt x="490386" y="384088"/>
                  </a:lnTo>
                  <a:lnTo>
                    <a:pt x="467685" y="310058"/>
                  </a:lnTo>
                  <a:cubicBezTo>
                    <a:pt x="461845" y="291150"/>
                    <a:pt x="448563" y="276194"/>
                    <a:pt x="431702" y="267445"/>
                  </a:cubicBezTo>
                  <a:cubicBezTo>
                    <a:pt x="434999" y="265940"/>
                    <a:pt x="438295" y="264529"/>
                    <a:pt x="441969" y="263777"/>
                  </a:cubicBezTo>
                  <a:lnTo>
                    <a:pt x="455157" y="261237"/>
                  </a:lnTo>
                  <a:cubicBezTo>
                    <a:pt x="462692" y="259732"/>
                    <a:pt x="468627" y="253806"/>
                    <a:pt x="470228" y="246281"/>
                  </a:cubicBezTo>
                  <a:lnTo>
                    <a:pt x="472677" y="234240"/>
                  </a:lnTo>
                  <a:cubicBezTo>
                    <a:pt x="473525" y="230383"/>
                    <a:pt x="472112" y="226338"/>
                    <a:pt x="469098" y="223893"/>
                  </a:cubicBezTo>
                  <a:cubicBezTo>
                    <a:pt x="457229" y="214016"/>
                    <a:pt x="446302" y="199529"/>
                    <a:pt x="439991" y="182503"/>
                  </a:cubicBezTo>
                  <a:cubicBezTo>
                    <a:pt x="434716" y="181563"/>
                    <a:pt x="429818" y="177894"/>
                    <a:pt x="426144" y="172720"/>
                  </a:cubicBezTo>
                  <a:cubicBezTo>
                    <a:pt x="433303" y="164725"/>
                    <a:pt x="438861" y="154754"/>
                    <a:pt x="441404" y="143278"/>
                  </a:cubicBezTo>
                  <a:cubicBezTo>
                    <a:pt x="444324" y="130485"/>
                    <a:pt x="443476" y="118068"/>
                    <a:pt x="439708" y="107438"/>
                  </a:cubicBezTo>
                  <a:cubicBezTo>
                    <a:pt x="447244" y="82699"/>
                    <a:pt x="464200" y="66049"/>
                    <a:pt x="500465" y="66049"/>
                  </a:cubicBezTo>
                  <a:close/>
                  <a:moveTo>
                    <a:pt x="107100" y="66049"/>
                  </a:moveTo>
                  <a:cubicBezTo>
                    <a:pt x="151561" y="66049"/>
                    <a:pt x="166820" y="90130"/>
                    <a:pt x="171341" y="123618"/>
                  </a:cubicBezTo>
                  <a:cubicBezTo>
                    <a:pt x="170965" y="129920"/>
                    <a:pt x="171436" y="136505"/>
                    <a:pt x="172849" y="143278"/>
                  </a:cubicBezTo>
                  <a:cubicBezTo>
                    <a:pt x="174921" y="152590"/>
                    <a:pt x="178971" y="161056"/>
                    <a:pt x="184246" y="168205"/>
                  </a:cubicBezTo>
                  <a:cubicBezTo>
                    <a:pt x="180573" y="175919"/>
                    <a:pt x="174356" y="181281"/>
                    <a:pt x="167574" y="182503"/>
                  </a:cubicBezTo>
                  <a:cubicBezTo>
                    <a:pt x="161263" y="199529"/>
                    <a:pt x="150336" y="214016"/>
                    <a:pt x="138468" y="223799"/>
                  </a:cubicBezTo>
                  <a:cubicBezTo>
                    <a:pt x="135453" y="226338"/>
                    <a:pt x="134040" y="230383"/>
                    <a:pt x="134794" y="234240"/>
                  </a:cubicBezTo>
                  <a:lnTo>
                    <a:pt x="137337" y="246281"/>
                  </a:lnTo>
                  <a:cubicBezTo>
                    <a:pt x="138939" y="253806"/>
                    <a:pt x="144873" y="259732"/>
                    <a:pt x="152408" y="261143"/>
                  </a:cubicBezTo>
                  <a:lnTo>
                    <a:pt x="165596" y="263777"/>
                  </a:lnTo>
                  <a:cubicBezTo>
                    <a:pt x="170494" y="264812"/>
                    <a:pt x="175203" y="266505"/>
                    <a:pt x="179442" y="268856"/>
                  </a:cubicBezTo>
                  <a:cubicBezTo>
                    <a:pt x="164088" y="277793"/>
                    <a:pt x="152126" y="292279"/>
                    <a:pt x="146662" y="310058"/>
                  </a:cubicBezTo>
                  <a:lnTo>
                    <a:pt x="123867" y="384088"/>
                  </a:lnTo>
                  <a:lnTo>
                    <a:pt x="27883" y="384088"/>
                  </a:lnTo>
                  <a:cubicBezTo>
                    <a:pt x="19499" y="384088"/>
                    <a:pt x="11587" y="380325"/>
                    <a:pt x="6312" y="373835"/>
                  </a:cubicBezTo>
                  <a:cubicBezTo>
                    <a:pt x="1037" y="367438"/>
                    <a:pt x="-1129" y="358972"/>
                    <a:pt x="566" y="350788"/>
                  </a:cubicBezTo>
                  <a:lnTo>
                    <a:pt x="10268" y="301968"/>
                  </a:lnTo>
                  <a:cubicBezTo>
                    <a:pt x="14130" y="282684"/>
                    <a:pt x="29202" y="267634"/>
                    <a:pt x="48606" y="263777"/>
                  </a:cubicBezTo>
                  <a:lnTo>
                    <a:pt x="61699" y="261237"/>
                  </a:lnTo>
                  <a:cubicBezTo>
                    <a:pt x="69328" y="259732"/>
                    <a:pt x="75263" y="253806"/>
                    <a:pt x="76770" y="246281"/>
                  </a:cubicBezTo>
                  <a:lnTo>
                    <a:pt x="79313" y="234240"/>
                  </a:lnTo>
                  <a:cubicBezTo>
                    <a:pt x="80067" y="230383"/>
                    <a:pt x="78654" y="226338"/>
                    <a:pt x="75639" y="223893"/>
                  </a:cubicBezTo>
                  <a:cubicBezTo>
                    <a:pt x="63771" y="214016"/>
                    <a:pt x="52939" y="199623"/>
                    <a:pt x="46628" y="182503"/>
                  </a:cubicBezTo>
                  <a:cubicBezTo>
                    <a:pt x="37867" y="180904"/>
                    <a:pt x="29861" y="172532"/>
                    <a:pt x="27318" y="160962"/>
                  </a:cubicBezTo>
                  <a:cubicBezTo>
                    <a:pt x="24115" y="146664"/>
                    <a:pt x="30426" y="133118"/>
                    <a:pt x="41447" y="130673"/>
                  </a:cubicBezTo>
                  <a:cubicBezTo>
                    <a:pt x="41541" y="130673"/>
                    <a:pt x="41729" y="130673"/>
                    <a:pt x="41824" y="130673"/>
                  </a:cubicBezTo>
                  <a:cubicBezTo>
                    <a:pt x="45403" y="93516"/>
                    <a:pt x="60192" y="66049"/>
                    <a:pt x="107100" y="66049"/>
                  </a:cubicBezTo>
                  <a:close/>
                  <a:moveTo>
                    <a:pt x="298626" y="0"/>
                  </a:moveTo>
                  <a:lnTo>
                    <a:pt x="315956" y="0"/>
                  </a:lnTo>
                  <a:cubicBezTo>
                    <a:pt x="363426" y="0"/>
                    <a:pt x="401854" y="38378"/>
                    <a:pt x="401854" y="85787"/>
                  </a:cubicBezTo>
                  <a:lnTo>
                    <a:pt x="401854" y="95476"/>
                  </a:lnTo>
                  <a:cubicBezTo>
                    <a:pt x="417301" y="99238"/>
                    <a:pt x="426154" y="118522"/>
                    <a:pt x="421633" y="138840"/>
                  </a:cubicBezTo>
                  <a:cubicBezTo>
                    <a:pt x="420880" y="142602"/>
                    <a:pt x="419467" y="146083"/>
                    <a:pt x="417960" y="149281"/>
                  </a:cubicBezTo>
                  <a:cubicBezTo>
                    <a:pt x="417677" y="149939"/>
                    <a:pt x="417395" y="150504"/>
                    <a:pt x="417112" y="151068"/>
                  </a:cubicBezTo>
                  <a:cubicBezTo>
                    <a:pt x="415417" y="154172"/>
                    <a:pt x="413533" y="157088"/>
                    <a:pt x="411273" y="159534"/>
                  </a:cubicBezTo>
                  <a:cubicBezTo>
                    <a:pt x="411179" y="159628"/>
                    <a:pt x="410990" y="159816"/>
                    <a:pt x="410896" y="159910"/>
                  </a:cubicBezTo>
                  <a:cubicBezTo>
                    <a:pt x="406092" y="165084"/>
                    <a:pt x="400159" y="168658"/>
                    <a:pt x="394037" y="169787"/>
                  </a:cubicBezTo>
                  <a:cubicBezTo>
                    <a:pt x="391494" y="176654"/>
                    <a:pt x="388385" y="183332"/>
                    <a:pt x="384900" y="189541"/>
                  </a:cubicBezTo>
                  <a:cubicBezTo>
                    <a:pt x="384806" y="189635"/>
                    <a:pt x="384806" y="189729"/>
                    <a:pt x="384712" y="189823"/>
                  </a:cubicBezTo>
                  <a:cubicBezTo>
                    <a:pt x="381227" y="196031"/>
                    <a:pt x="377460" y="201769"/>
                    <a:pt x="373316" y="207131"/>
                  </a:cubicBezTo>
                  <a:cubicBezTo>
                    <a:pt x="373127" y="207413"/>
                    <a:pt x="372939" y="207601"/>
                    <a:pt x="372750" y="207789"/>
                  </a:cubicBezTo>
                  <a:cubicBezTo>
                    <a:pt x="368700" y="213057"/>
                    <a:pt x="364368" y="217948"/>
                    <a:pt x="359847" y="222275"/>
                  </a:cubicBezTo>
                  <a:cubicBezTo>
                    <a:pt x="359658" y="222463"/>
                    <a:pt x="359376" y="222651"/>
                    <a:pt x="359188" y="222934"/>
                  </a:cubicBezTo>
                  <a:cubicBezTo>
                    <a:pt x="354667" y="227261"/>
                    <a:pt x="349957" y="231211"/>
                    <a:pt x="345154" y="234598"/>
                  </a:cubicBezTo>
                  <a:lnTo>
                    <a:pt x="345625" y="236855"/>
                  </a:lnTo>
                  <a:cubicBezTo>
                    <a:pt x="346567" y="236385"/>
                    <a:pt x="347603" y="235915"/>
                    <a:pt x="348639" y="235538"/>
                  </a:cubicBezTo>
                  <a:cubicBezTo>
                    <a:pt x="350899" y="234786"/>
                    <a:pt x="353065" y="234033"/>
                    <a:pt x="355514" y="234033"/>
                  </a:cubicBezTo>
                  <a:cubicBezTo>
                    <a:pt x="359470" y="234033"/>
                    <a:pt x="363238" y="235162"/>
                    <a:pt x="366628" y="237326"/>
                  </a:cubicBezTo>
                  <a:cubicBezTo>
                    <a:pt x="366628" y="237326"/>
                    <a:pt x="380756" y="246450"/>
                    <a:pt x="385371" y="249648"/>
                  </a:cubicBezTo>
                  <a:cubicBezTo>
                    <a:pt x="401854" y="261030"/>
                    <a:pt x="399876" y="279373"/>
                    <a:pt x="399876" y="279373"/>
                  </a:cubicBezTo>
                  <a:cubicBezTo>
                    <a:pt x="410990" y="279655"/>
                    <a:pt x="421822" y="283041"/>
                    <a:pt x="430016" y="289814"/>
                  </a:cubicBezTo>
                  <a:cubicBezTo>
                    <a:pt x="445180" y="302324"/>
                    <a:pt x="447535" y="313330"/>
                    <a:pt x="448382" y="316058"/>
                  </a:cubicBezTo>
                  <a:lnTo>
                    <a:pt x="481630" y="424515"/>
                  </a:lnTo>
                  <a:cubicBezTo>
                    <a:pt x="482855" y="428371"/>
                    <a:pt x="483608" y="432416"/>
                    <a:pt x="483891" y="436461"/>
                  </a:cubicBezTo>
                  <a:cubicBezTo>
                    <a:pt x="484644" y="448595"/>
                    <a:pt x="481159" y="460730"/>
                    <a:pt x="473718" y="470700"/>
                  </a:cubicBezTo>
                  <a:cubicBezTo>
                    <a:pt x="466372" y="480671"/>
                    <a:pt x="455823" y="487538"/>
                    <a:pt x="443956" y="490360"/>
                  </a:cubicBezTo>
                  <a:cubicBezTo>
                    <a:pt x="440000" y="491301"/>
                    <a:pt x="435950" y="491771"/>
                    <a:pt x="431805" y="491771"/>
                  </a:cubicBezTo>
                  <a:lnTo>
                    <a:pt x="325375" y="491771"/>
                  </a:lnTo>
                  <a:lnTo>
                    <a:pt x="337430" y="415296"/>
                  </a:lnTo>
                  <a:cubicBezTo>
                    <a:pt x="338749" y="406454"/>
                    <a:pt x="337807" y="397424"/>
                    <a:pt x="334605" y="389052"/>
                  </a:cubicBezTo>
                  <a:lnTo>
                    <a:pt x="323962" y="360927"/>
                  </a:lnTo>
                  <a:lnTo>
                    <a:pt x="337430" y="347476"/>
                  </a:lnTo>
                  <a:lnTo>
                    <a:pt x="307196" y="317281"/>
                  </a:lnTo>
                  <a:lnTo>
                    <a:pt x="276868" y="347476"/>
                  </a:lnTo>
                  <a:lnTo>
                    <a:pt x="290337" y="360927"/>
                  </a:lnTo>
                  <a:lnTo>
                    <a:pt x="279694" y="389052"/>
                  </a:lnTo>
                  <a:cubicBezTo>
                    <a:pt x="276586" y="397424"/>
                    <a:pt x="275644" y="406454"/>
                    <a:pt x="276963" y="415296"/>
                  </a:cubicBezTo>
                  <a:lnTo>
                    <a:pt x="288736" y="491771"/>
                  </a:lnTo>
                  <a:lnTo>
                    <a:pt x="182493" y="491771"/>
                  </a:lnTo>
                  <a:cubicBezTo>
                    <a:pt x="178443" y="491771"/>
                    <a:pt x="174299" y="491301"/>
                    <a:pt x="170437" y="490360"/>
                  </a:cubicBezTo>
                  <a:cubicBezTo>
                    <a:pt x="158570" y="487538"/>
                    <a:pt x="148021" y="480671"/>
                    <a:pt x="140675" y="470700"/>
                  </a:cubicBezTo>
                  <a:cubicBezTo>
                    <a:pt x="130785" y="457343"/>
                    <a:pt x="127865" y="440223"/>
                    <a:pt x="132669" y="424515"/>
                  </a:cubicBezTo>
                  <a:lnTo>
                    <a:pt x="166011" y="316058"/>
                  </a:lnTo>
                  <a:cubicBezTo>
                    <a:pt x="166858" y="313330"/>
                    <a:pt x="170908" y="300631"/>
                    <a:pt x="184377" y="289814"/>
                  </a:cubicBezTo>
                  <a:cubicBezTo>
                    <a:pt x="192666" y="283229"/>
                    <a:pt x="203403" y="279655"/>
                    <a:pt x="214517" y="279373"/>
                  </a:cubicBezTo>
                  <a:lnTo>
                    <a:pt x="214517" y="279279"/>
                  </a:lnTo>
                  <a:cubicBezTo>
                    <a:pt x="214140" y="273447"/>
                    <a:pt x="211880" y="260654"/>
                    <a:pt x="229022" y="249648"/>
                  </a:cubicBezTo>
                  <a:cubicBezTo>
                    <a:pt x="233731" y="246638"/>
                    <a:pt x="247765" y="237326"/>
                    <a:pt x="247765" y="237326"/>
                  </a:cubicBezTo>
                  <a:cubicBezTo>
                    <a:pt x="251061" y="235162"/>
                    <a:pt x="254923" y="234033"/>
                    <a:pt x="258879" y="234033"/>
                  </a:cubicBezTo>
                  <a:cubicBezTo>
                    <a:pt x="261328" y="234033"/>
                    <a:pt x="263494" y="234786"/>
                    <a:pt x="265754" y="235538"/>
                  </a:cubicBezTo>
                  <a:cubicBezTo>
                    <a:pt x="266790" y="236009"/>
                    <a:pt x="267826" y="236385"/>
                    <a:pt x="268768" y="236855"/>
                  </a:cubicBezTo>
                  <a:lnTo>
                    <a:pt x="269239" y="234598"/>
                  </a:lnTo>
                  <a:cubicBezTo>
                    <a:pt x="264436" y="231211"/>
                    <a:pt x="259726" y="227261"/>
                    <a:pt x="255205" y="222934"/>
                  </a:cubicBezTo>
                  <a:cubicBezTo>
                    <a:pt x="254923" y="222651"/>
                    <a:pt x="254735" y="222463"/>
                    <a:pt x="254546" y="222275"/>
                  </a:cubicBezTo>
                  <a:cubicBezTo>
                    <a:pt x="250025" y="217948"/>
                    <a:pt x="245693" y="213057"/>
                    <a:pt x="241548" y="207789"/>
                  </a:cubicBezTo>
                  <a:cubicBezTo>
                    <a:pt x="241454" y="207601"/>
                    <a:pt x="241266" y="207413"/>
                    <a:pt x="241077" y="207225"/>
                  </a:cubicBezTo>
                  <a:cubicBezTo>
                    <a:pt x="236933" y="201769"/>
                    <a:pt x="233072" y="196031"/>
                    <a:pt x="229681" y="189823"/>
                  </a:cubicBezTo>
                  <a:cubicBezTo>
                    <a:pt x="229587" y="189729"/>
                    <a:pt x="229587" y="189635"/>
                    <a:pt x="229493" y="189635"/>
                  </a:cubicBezTo>
                  <a:cubicBezTo>
                    <a:pt x="226008" y="183332"/>
                    <a:pt x="222899" y="176654"/>
                    <a:pt x="220356" y="169787"/>
                  </a:cubicBezTo>
                  <a:cubicBezTo>
                    <a:pt x="214140" y="168658"/>
                    <a:pt x="208301" y="165084"/>
                    <a:pt x="203497" y="159910"/>
                  </a:cubicBezTo>
                  <a:cubicBezTo>
                    <a:pt x="203309" y="159722"/>
                    <a:pt x="203214" y="159628"/>
                    <a:pt x="203120" y="159534"/>
                  </a:cubicBezTo>
                  <a:cubicBezTo>
                    <a:pt x="200860" y="157088"/>
                    <a:pt x="198976" y="154172"/>
                    <a:pt x="197281" y="151068"/>
                  </a:cubicBezTo>
                  <a:cubicBezTo>
                    <a:pt x="196998" y="150504"/>
                    <a:pt x="196716" y="149939"/>
                    <a:pt x="196433" y="149281"/>
                  </a:cubicBezTo>
                  <a:cubicBezTo>
                    <a:pt x="194832" y="146083"/>
                    <a:pt x="193513" y="142602"/>
                    <a:pt x="192666" y="138840"/>
                  </a:cubicBezTo>
                  <a:cubicBezTo>
                    <a:pt x="188145" y="118428"/>
                    <a:pt x="197092" y="99050"/>
                    <a:pt x="212727" y="95476"/>
                  </a:cubicBezTo>
                  <a:lnTo>
                    <a:pt x="212727" y="85787"/>
                  </a:lnTo>
                  <a:cubicBezTo>
                    <a:pt x="212727" y="38378"/>
                    <a:pt x="251155" y="0"/>
                    <a:pt x="298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8" name="TextBox 6"/>
            <p:cNvSpPr txBox="1"/>
            <p:nvPr/>
          </p:nvSpPr>
          <p:spPr bwMode="auto">
            <a:xfrm>
              <a:off x="7172529" y="3585831"/>
              <a:ext cx="593112" cy="393812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/>
            </a:bodyPr>
            <a:lstStyle/>
            <a:p>
              <a:r>
                <a:rPr lang="en-US" altLang="ko-KR" sz="2400" b="0">
                  <a:solidFill>
                    <a:schemeClr val="accent3"/>
                  </a:solidFill>
                  <a:effectLst/>
                  <a:latin typeface="Century Gothic" panose="020B0502020202020204" pitchFamily="34" charset="0"/>
                </a:rPr>
                <a:t>2017</a:t>
              </a:r>
              <a:endParaRPr lang="en-US" altLang="ko-KR" sz="2400" b="0">
                <a:solidFill>
                  <a:schemeClr val="accent3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266792" y="1498601"/>
            <a:ext cx="1803926" cy="1703203"/>
            <a:chOff x="9266792" y="1498601"/>
            <a:chExt cx="1803926" cy="1703203"/>
          </a:xfrm>
        </p:grpSpPr>
        <p:sp>
          <p:nvSpPr>
            <p:cNvPr id="13" name="Rectangle 18"/>
            <p:cNvSpPr/>
            <p:nvPr/>
          </p:nvSpPr>
          <p:spPr>
            <a:xfrm flipV="1">
              <a:off x="9266792" y="1639133"/>
              <a:ext cx="1803926" cy="15258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scene3d>
              <a:camera prst="perspectiveRelaxed" fov="5700000">
                <a:rot lat="16800000" lon="0" rev="0"/>
              </a:camera>
              <a:lightRig rig="soft" dir="t">
                <a:rot lat="0" lon="0" rev="4800000"/>
              </a:lightRig>
            </a:scene3d>
            <a:sp3d extrusionH="57150" prstMaterial="plastic">
              <a:bevelB w="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7" name="Freeform: Shape 26"/>
            <p:cNvSpPr/>
            <p:nvPr/>
          </p:nvSpPr>
          <p:spPr bwMode="auto">
            <a:xfrm>
              <a:off x="9848868" y="1498601"/>
              <a:ext cx="639770" cy="649716"/>
            </a:xfrm>
            <a:custGeom>
              <a:avLst/>
              <a:gdLst>
                <a:gd name="connsiteX0" fmla="*/ 87620 w 596114"/>
                <a:gd name="connsiteY0" fmla="*/ 437153 h 605381"/>
                <a:gd name="connsiteX1" fmla="*/ 147471 w 596114"/>
                <a:gd name="connsiteY1" fmla="*/ 437153 h 605381"/>
                <a:gd name="connsiteX2" fmla="*/ 155808 w 596114"/>
                <a:gd name="connsiteY2" fmla="*/ 476105 h 605381"/>
                <a:gd name="connsiteX3" fmla="*/ 87620 w 596114"/>
                <a:gd name="connsiteY3" fmla="*/ 476105 h 605381"/>
                <a:gd name="connsiteX4" fmla="*/ 68166 w 596114"/>
                <a:gd name="connsiteY4" fmla="*/ 456679 h 605381"/>
                <a:gd name="connsiteX5" fmla="*/ 87620 w 596114"/>
                <a:gd name="connsiteY5" fmla="*/ 437153 h 605381"/>
                <a:gd name="connsiteX6" fmla="*/ 241113 w 596114"/>
                <a:gd name="connsiteY6" fmla="*/ 372802 h 605381"/>
                <a:gd name="connsiteX7" fmla="*/ 230888 w 596114"/>
                <a:gd name="connsiteY7" fmla="*/ 419692 h 605381"/>
                <a:gd name="connsiteX8" fmla="*/ 277846 w 596114"/>
                <a:gd name="connsiteY8" fmla="*/ 409481 h 605381"/>
                <a:gd name="connsiteX9" fmla="*/ 87625 w 596114"/>
                <a:gd name="connsiteY9" fmla="*/ 339420 h 605381"/>
                <a:gd name="connsiteX10" fmla="*/ 168439 w 596114"/>
                <a:gd name="connsiteY10" fmla="*/ 339420 h 605381"/>
                <a:gd name="connsiteX11" fmla="*/ 160000 w 596114"/>
                <a:gd name="connsiteY11" fmla="*/ 378372 h 605381"/>
                <a:gd name="connsiteX12" fmla="*/ 87625 w 596114"/>
                <a:gd name="connsiteY12" fmla="*/ 378372 h 605381"/>
                <a:gd name="connsiteX13" fmla="*/ 68166 w 596114"/>
                <a:gd name="connsiteY13" fmla="*/ 358946 h 605381"/>
                <a:gd name="connsiteX14" fmla="*/ 87625 w 596114"/>
                <a:gd name="connsiteY14" fmla="*/ 339420 h 605381"/>
                <a:gd name="connsiteX15" fmla="*/ 87622 w 596114"/>
                <a:gd name="connsiteY15" fmla="*/ 241687 h 605381"/>
                <a:gd name="connsiteX16" fmla="*/ 239005 w 596114"/>
                <a:gd name="connsiteY16" fmla="*/ 241687 h 605381"/>
                <a:gd name="connsiteX17" fmla="*/ 199993 w 596114"/>
                <a:gd name="connsiteY17" fmla="*/ 280639 h 605381"/>
                <a:gd name="connsiteX18" fmla="*/ 87622 w 596114"/>
                <a:gd name="connsiteY18" fmla="*/ 280639 h 605381"/>
                <a:gd name="connsiteX19" fmla="*/ 68166 w 596114"/>
                <a:gd name="connsiteY19" fmla="*/ 261213 h 605381"/>
                <a:gd name="connsiteX20" fmla="*/ 87622 w 596114"/>
                <a:gd name="connsiteY20" fmla="*/ 241687 h 605381"/>
                <a:gd name="connsiteX21" fmla="*/ 87627 w 596114"/>
                <a:gd name="connsiteY21" fmla="*/ 143954 h 605381"/>
                <a:gd name="connsiteX22" fmla="*/ 336949 w 596114"/>
                <a:gd name="connsiteY22" fmla="*/ 143954 h 605381"/>
                <a:gd name="connsiteX23" fmla="*/ 297927 w 596114"/>
                <a:gd name="connsiteY23" fmla="*/ 182906 h 605381"/>
                <a:gd name="connsiteX24" fmla="*/ 87627 w 596114"/>
                <a:gd name="connsiteY24" fmla="*/ 182906 h 605381"/>
                <a:gd name="connsiteX25" fmla="*/ 68166 w 596114"/>
                <a:gd name="connsiteY25" fmla="*/ 163480 h 605381"/>
                <a:gd name="connsiteX26" fmla="*/ 87627 w 596114"/>
                <a:gd name="connsiteY26" fmla="*/ 143954 h 605381"/>
                <a:gd name="connsiteX27" fmla="*/ 515787 w 596114"/>
                <a:gd name="connsiteY27" fmla="*/ 93955 h 605381"/>
                <a:gd name="connsiteX28" fmla="*/ 484936 w 596114"/>
                <a:gd name="connsiteY28" fmla="*/ 106334 h 605381"/>
                <a:gd name="connsiteX29" fmla="*/ 257196 w 596114"/>
                <a:gd name="connsiteY29" fmla="*/ 333744 h 605381"/>
                <a:gd name="connsiteX30" fmla="*/ 316961 w 596114"/>
                <a:gd name="connsiteY30" fmla="*/ 393422 h 605381"/>
                <a:gd name="connsiteX31" fmla="*/ 544701 w 596114"/>
                <a:gd name="connsiteY31" fmla="*/ 166012 h 605381"/>
                <a:gd name="connsiteX32" fmla="*/ 546190 w 596114"/>
                <a:gd name="connsiteY32" fmla="*/ 107821 h 605381"/>
                <a:gd name="connsiteX33" fmla="*/ 515787 w 596114"/>
                <a:gd name="connsiteY33" fmla="*/ 93955 h 605381"/>
                <a:gd name="connsiteX34" fmla="*/ 515178 w 596114"/>
                <a:gd name="connsiteY34" fmla="*/ 54984 h 605381"/>
                <a:gd name="connsiteX35" fmla="*/ 573094 w 596114"/>
                <a:gd name="connsiteY35" fmla="*/ 79668 h 605381"/>
                <a:gd name="connsiteX36" fmla="*/ 572300 w 596114"/>
                <a:gd name="connsiteY36" fmla="*/ 193571 h 605381"/>
                <a:gd name="connsiteX37" fmla="*/ 330760 w 596114"/>
                <a:gd name="connsiteY37" fmla="*/ 434760 h 605381"/>
                <a:gd name="connsiteX38" fmla="*/ 321031 w 596114"/>
                <a:gd name="connsiteY38" fmla="*/ 440014 h 605381"/>
                <a:gd name="connsiteX39" fmla="*/ 209543 w 596114"/>
                <a:gd name="connsiteY39" fmla="*/ 464202 h 605381"/>
                <a:gd name="connsiteX40" fmla="*/ 191674 w 596114"/>
                <a:gd name="connsiteY40" fmla="*/ 458849 h 605381"/>
                <a:gd name="connsiteX41" fmla="*/ 186412 w 596114"/>
                <a:gd name="connsiteY41" fmla="*/ 441005 h 605381"/>
                <a:gd name="connsiteX42" fmla="*/ 210536 w 596114"/>
                <a:gd name="connsiteY42" fmla="*/ 329680 h 605381"/>
                <a:gd name="connsiteX43" fmla="*/ 215798 w 596114"/>
                <a:gd name="connsiteY43" fmla="*/ 319965 h 605381"/>
                <a:gd name="connsiteX44" fmla="*/ 457338 w 596114"/>
                <a:gd name="connsiteY44" fmla="*/ 78776 h 605381"/>
                <a:gd name="connsiteX45" fmla="*/ 515178 w 596114"/>
                <a:gd name="connsiteY45" fmla="*/ 54984 h 605381"/>
                <a:gd name="connsiteX46" fmla="*/ 42688 w 596114"/>
                <a:gd name="connsiteY46" fmla="*/ 0 h 605381"/>
                <a:gd name="connsiteX47" fmla="*/ 398388 w 596114"/>
                <a:gd name="connsiteY47" fmla="*/ 0 h 605381"/>
                <a:gd name="connsiteX48" fmla="*/ 441076 w 596114"/>
                <a:gd name="connsiteY48" fmla="*/ 41337 h 605381"/>
                <a:gd name="connsiteX49" fmla="*/ 402160 w 596114"/>
                <a:gd name="connsiteY49" fmla="*/ 78907 h 605381"/>
                <a:gd name="connsiteX50" fmla="*/ 402160 w 596114"/>
                <a:gd name="connsiteY50" fmla="*/ 42625 h 605381"/>
                <a:gd name="connsiteX51" fmla="*/ 398388 w 596114"/>
                <a:gd name="connsiteY51" fmla="*/ 38958 h 605381"/>
                <a:gd name="connsiteX52" fmla="*/ 42688 w 596114"/>
                <a:gd name="connsiteY52" fmla="*/ 38958 h 605381"/>
                <a:gd name="connsiteX53" fmla="*/ 39015 w 596114"/>
                <a:gd name="connsiteY53" fmla="*/ 42625 h 605381"/>
                <a:gd name="connsiteX54" fmla="*/ 39015 w 596114"/>
                <a:gd name="connsiteY54" fmla="*/ 562656 h 605381"/>
                <a:gd name="connsiteX55" fmla="*/ 42688 w 596114"/>
                <a:gd name="connsiteY55" fmla="*/ 566423 h 605381"/>
                <a:gd name="connsiteX56" fmla="*/ 398388 w 596114"/>
                <a:gd name="connsiteY56" fmla="*/ 566423 h 605381"/>
                <a:gd name="connsiteX57" fmla="*/ 402160 w 596114"/>
                <a:gd name="connsiteY57" fmla="*/ 562656 h 605381"/>
                <a:gd name="connsiteX58" fmla="*/ 402160 w 596114"/>
                <a:gd name="connsiteY58" fmla="*/ 418622 h 605381"/>
                <a:gd name="connsiteX59" fmla="*/ 441175 w 596114"/>
                <a:gd name="connsiteY59" fmla="*/ 379664 h 605381"/>
                <a:gd name="connsiteX60" fmla="*/ 441175 w 596114"/>
                <a:gd name="connsiteY60" fmla="*/ 562656 h 605381"/>
                <a:gd name="connsiteX61" fmla="*/ 398388 w 596114"/>
                <a:gd name="connsiteY61" fmla="*/ 605381 h 605381"/>
                <a:gd name="connsiteX62" fmla="*/ 42688 w 596114"/>
                <a:gd name="connsiteY62" fmla="*/ 605381 h 605381"/>
                <a:gd name="connsiteX63" fmla="*/ 0 w 596114"/>
                <a:gd name="connsiteY63" fmla="*/ 562656 h 605381"/>
                <a:gd name="connsiteX64" fmla="*/ 0 w 596114"/>
                <a:gd name="connsiteY64" fmla="*/ 42625 h 605381"/>
                <a:gd name="connsiteX65" fmla="*/ 42688 w 596114"/>
                <a:gd name="connsiteY65" fmla="*/ 0 h 605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96114" h="605381">
                  <a:moveTo>
                    <a:pt x="87620" y="437153"/>
                  </a:moveTo>
                  <a:lnTo>
                    <a:pt x="147471" y="437153"/>
                  </a:lnTo>
                  <a:cubicBezTo>
                    <a:pt x="145585" y="450930"/>
                    <a:pt x="148562" y="464608"/>
                    <a:pt x="155808" y="476105"/>
                  </a:cubicBezTo>
                  <a:lnTo>
                    <a:pt x="87620" y="476105"/>
                  </a:lnTo>
                  <a:cubicBezTo>
                    <a:pt x="76900" y="476105"/>
                    <a:pt x="68166" y="467383"/>
                    <a:pt x="68166" y="456679"/>
                  </a:cubicBezTo>
                  <a:cubicBezTo>
                    <a:pt x="68166" y="445875"/>
                    <a:pt x="76900" y="437153"/>
                    <a:pt x="87620" y="437153"/>
                  </a:cubicBezTo>
                  <a:close/>
                  <a:moveTo>
                    <a:pt x="241113" y="372802"/>
                  </a:moveTo>
                  <a:lnTo>
                    <a:pt x="230888" y="419692"/>
                  </a:lnTo>
                  <a:lnTo>
                    <a:pt x="277846" y="409481"/>
                  </a:lnTo>
                  <a:close/>
                  <a:moveTo>
                    <a:pt x="87625" y="339420"/>
                  </a:moveTo>
                  <a:lnTo>
                    <a:pt x="168439" y="339420"/>
                  </a:lnTo>
                  <a:lnTo>
                    <a:pt x="160000" y="378372"/>
                  </a:lnTo>
                  <a:lnTo>
                    <a:pt x="87625" y="378372"/>
                  </a:lnTo>
                  <a:cubicBezTo>
                    <a:pt x="76903" y="378372"/>
                    <a:pt x="68166" y="369650"/>
                    <a:pt x="68166" y="358946"/>
                  </a:cubicBezTo>
                  <a:cubicBezTo>
                    <a:pt x="68166" y="348142"/>
                    <a:pt x="76903" y="339420"/>
                    <a:pt x="87625" y="339420"/>
                  </a:cubicBezTo>
                  <a:close/>
                  <a:moveTo>
                    <a:pt x="87622" y="241687"/>
                  </a:moveTo>
                  <a:lnTo>
                    <a:pt x="239005" y="241687"/>
                  </a:lnTo>
                  <a:lnTo>
                    <a:pt x="199993" y="280639"/>
                  </a:lnTo>
                  <a:lnTo>
                    <a:pt x="87622" y="280639"/>
                  </a:lnTo>
                  <a:cubicBezTo>
                    <a:pt x="76902" y="280639"/>
                    <a:pt x="68166" y="271917"/>
                    <a:pt x="68166" y="261213"/>
                  </a:cubicBezTo>
                  <a:cubicBezTo>
                    <a:pt x="68166" y="250409"/>
                    <a:pt x="76902" y="241687"/>
                    <a:pt x="87622" y="241687"/>
                  </a:cubicBezTo>
                  <a:close/>
                  <a:moveTo>
                    <a:pt x="87627" y="143954"/>
                  </a:moveTo>
                  <a:lnTo>
                    <a:pt x="336949" y="143954"/>
                  </a:lnTo>
                  <a:lnTo>
                    <a:pt x="297927" y="182906"/>
                  </a:lnTo>
                  <a:lnTo>
                    <a:pt x="87627" y="182906"/>
                  </a:lnTo>
                  <a:cubicBezTo>
                    <a:pt x="76904" y="182906"/>
                    <a:pt x="68166" y="174184"/>
                    <a:pt x="68166" y="163480"/>
                  </a:cubicBezTo>
                  <a:cubicBezTo>
                    <a:pt x="68166" y="152676"/>
                    <a:pt x="76904" y="143954"/>
                    <a:pt x="87627" y="143954"/>
                  </a:cubicBezTo>
                  <a:close/>
                  <a:moveTo>
                    <a:pt x="515787" y="93955"/>
                  </a:moveTo>
                  <a:cubicBezTo>
                    <a:pt x="504643" y="93695"/>
                    <a:pt x="493425" y="97809"/>
                    <a:pt x="484936" y="106334"/>
                  </a:cubicBezTo>
                  <a:lnTo>
                    <a:pt x="257196" y="333744"/>
                  </a:lnTo>
                  <a:lnTo>
                    <a:pt x="316961" y="393422"/>
                  </a:lnTo>
                  <a:lnTo>
                    <a:pt x="544701" y="166012"/>
                  </a:lnTo>
                  <a:cubicBezTo>
                    <a:pt x="560784" y="149953"/>
                    <a:pt x="561082" y="124376"/>
                    <a:pt x="546190" y="107821"/>
                  </a:cubicBezTo>
                  <a:cubicBezTo>
                    <a:pt x="538000" y="98850"/>
                    <a:pt x="526930" y="94215"/>
                    <a:pt x="515787" y="93955"/>
                  </a:cubicBezTo>
                  <a:close/>
                  <a:moveTo>
                    <a:pt x="515178" y="54984"/>
                  </a:moveTo>
                  <a:cubicBezTo>
                    <a:pt x="536138" y="55083"/>
                    <a:pt x="557110" y="63262"/>
                    <a:pt x="573094" y="79668"/>
                  </a:cubicBezTo>
                  <a:cubicBezTo>
                    <a:pt x="603870" y="111291"/>
                    <a:pt x="603969" y="161948"/>
                    <a:pt x="572300" y="193571"/>
                  </a:cubicBezTo>
                  <a:lnTo>
                    <a:pt x="330760" y="434760"/>
                  </a:lnTo>
                  <a:cubicBezTo>
                    <a:pt x="328179" y="437337"/>
                    <a:pt x="324704" y="439221"/>
                    <a:pt x="321031" y="440014"/>
                  </a:cubicBezTo>
                  <a:lnTo>
                    <a:pt x="209543" y="464202"/>
                  </a:lnTo>
                  <a:cubicBezTo>
                    <a:pt x="203090" y="465590"/>
                    <a:pt x="196340" y="463607"/>
                    <a:pt x="191674" y="458849"/>
                  </a:cubicBezTo>
                  <a:cubicBezTo>
                    <a:pt x="186908" y="454190"/>
                    <a:pt x="185022" y="447350"/>
                    <a:pt x="186412" y="441005"/>
                  </a:cubicBezTo>
                  <a:lnTo>
                    <a:pt x="210536" y="329680"/>
                  </a:lnTo>
                  <a:cubicBezTo>
                    <a:pt x="211330" y="325913"/>
                    <a:pt x="213217" y="322542"/>
                    <a:pt x="215798" y="319965"/>
                  </a:cubicBezTo>
                  <a:cubicBezTo>
                    <a:pt x="225825" y="310051"/>
                    <a:pt x="439369" y="96719"/>
                    <a:pt x="457338" y="78776"/>
                  </a:cubicBezTo>
                  <a:cubicBezTo>
                    <a:pt x="473271" y="62865"/>
                    <a:pt x="494219" y="54885"/>
                    <a:pt x="515178" y="54984"/>
                  </a:cubicBezTo>
                  <a:close/>
                  <a:moveTo>
                    <a:pt x="42688" y="0"/>
                  </a:moveTo>
                  <a:lnTo>
                    <a:pt x="398388" y="0"/>
                  </a:lnTo>
                  <a:cubicBezTo>
                    <a:pt x="421519" y="0"/>
                    <a:pt x="440381" y="18438"/>
                    <a:pt x="441076" y="41337"/>
                  </a:cubicBezTo>
                  <a:lnTo>
                    <a:pt x="402160" y="78907"/>
                  </a:lnTo>
                  <a:lnTo>
                    <a:pt x="402160" y="42625"/>
                  </a:lnTo>
                  <a:cubicBezTo>
                    <a:pt x="402160" y="40643"/>
                    <a:pt x="400473" y="38958"/>
                    <a:pt x="398388" y="38958"/>
                  </a:cubicBezTo>
                  <a:lnTo>
                    <a:pt x="42688" y="38958"/>
                  </a:lnTo>
                  <a:cubicBezTo>
                    <a:pt x="40702" y="38958"/>
                    <a:pt x="39015" y="40643"/>
                    <a:pt x="39015" y="42625"/>
                  </a:cubicBezTo>
                  <a:lnTo>
                    <a:pt x="39015" y="562656"/>
                  </a:lnTo>
                  <a:cubicBezTo>
                    <a:pt x="39015" y="564738"/>
                    <a:pt x="40702" y="566423"/>
                    <a:pt x="42688" y="566423"/>
                  </a:cubicBezTo>
                  <a:lnTo>
                    <a:pt x="398388" y="566423"/>
                  </a:lnTo>
                  <a:cubicBezTo>
                    <a:pt x="400473" y="566423"/>
                    <a:pt x="402160" y="564738"/>
                    <a:pt x="402160" y="562656"/>
                  </a:cubicBezTo>
                  <a:lnTo>
                    <a:pt x="402160" y="418622"/>
                  </a:lnTo>
                  <a:lnTo>
                    <a:pt x="441175" y="379664"/>
                  </a:lnTo>
                  <a:lnTo>
                    <a:pt x="441175" y="562656"/>
                  </a:lnTo>
                  <a:cubicBezTo>
                    <a:pt x="441175" y="586249"/>
                    <a:pt x="422015" y="605381"/>
                    <a:pt x="398388" y="605381"/>
                  </a:cubicBezTo>
                  <a:lnTo>
                    <a:pt x="42688" y="605381"/>
                  </a:lnTo>
                  <a:cubicBezTo>
                    <a:pt x="19160" y="605381"/>
                    <a:pt x="0" y="586249"/>
                    <a:pt x="0" y="562656"/>
                  </a:cubicBezTo>
                  <a:lnTo>
                    <a:pt x="0" y="42625"/>
                  </a:lnTo>
                  <a:cubicBezTo>
                    <a:pt x="0" y="19132"/>
                    <a:pt x="19160" y="0"/>
                    <a:pt x="426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6" name="TextBox 3"/>
            <p:cNvSpPr txBox="1"/>
            <p:nvPr/>
          </p:nvSpPr>
          <p:spPr bwMode="auto">
            <a:xfrm>
              <a:off x="9871518" y="2807992"/>
              <a:ext cx="640971" cy="393812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/>
            </a:bodyPr>
            <a:lstStyle/>
            <a:p>
              <a:r>
                <a:rPr lang="en-US" altLang="ko-KR" sz="2400" b="0">
                  <a:solidFill>
                    <a:schemeClr val="accent4"/>
                  </a:solidFill>
                  <a:effectLst/>
                  <a:latin typeface="Century Gothic" panose="020B0502020202020204" pitchFamily="34" charset="0"/>
                </a:rPr>
                <a:t>2018</a:t>
              </a:r>
              <a:endParaRPr lang="en-US" altLang="ko-KR" sz="2400" b="0">
                <a:solidFill>
                  <a:schemeClr val="accent4"/>
                </a:solidFill>
                <a:effectLst/>
                <a:latin typeface="Century Gothic" panose="020B0502020202020204" pitchFamily="34" charset="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40684" y="5493215"/>
            <a:ext cx="2278485" cy="862966"/>
            <a:chOff x="8386922" y="2192795"/>
            <a:chExt cx="2965476" cy="862966"/>
          </a:xfrm>
        </p:grpSpPr>
        <p:sp>
          <p:nvSpPr>
            <p:cNvPr id="17" name="矩形 16"/>
            <p:cNvSpPr/>
            <p:nvPr/>
          </p:nvSpPr>
          <p:spPr>
            <a:xfrm>
              <a:off x="8618684" y="2192795"/>
              <a:ext cx="2501952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8386922" y="2542351"/>
              <a:ext cx="296547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</a:t>
              </a:r>
              <a:endParaRPr lang="en-US" altLang="zh-CN" sz="8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631255" y="4723044"/>
            <a:ext cx="2278485" cy="862966"/>
            <a:chOff x="8386922" y="2192795"/>
            <a:chExt cx="2965476" cy="862966"/>
          </a:xfrm>
        </p:grpSpPr>
        <p:sp>
          <p:nvSpPr>
            <p:cNvPr id="23" name="矩形 22"/>
            <p:cNvSpPr/>
            <p:nvPr/>
          </p:nvSpPr>
          <p:spPr>
            <a:xfrm>
              <a:off x="8618684" y="2192795"/>
              <a:ext cx="2501952" cy="4247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386922" y="2542351"/>
              <a:ext cx="296547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</a:t>
              </a:r>
              <a:endParaRPr lang="en-US" altLang="zh-CN" sz="8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321003" y="3947769"/>
            <a:ext cx="2278485" cy="862966"/>
            <a:chOff x="8386922" y="2192795"/>
            <a:chExt cx="2965476" cy="862966"/>
          </a:xfrm>
        </p:grpSpPr>
        <p:sp>
          <p:nvSpPr>
            <p:cNvPr id="26" name="矩形 25"/>
            <p:cNvSpPr/>
            <p:nvPr/>
          </p:nvSpPr>
          <p:spPr>
            <a:xfrm>
              <a:off x="8618684" y="2192795"/>
              <a:ext cx="2501952" cy="4247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386922" y="2542351"/>
              <a:ext cx="296547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</a:t>
              </a:r>
              <a:endParaRPr lang="en-US" altLang="zh-CN" sz="8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9038803" y="3169998"/>
            <a:ext cx="2278485" cy="862966"/>
            <a:chOff x="8386922" y="2192795"/>
            <a:chExt cx="2965476" cy="862966"/>
          </a:xfrm>
        </p:grpSpPr>
        <p:sp>
          <p:nvSpPr>
            <p:cNvPr id="29" name="矩形 28"/>
            <p:cNvSpPr/>
            <p:nvPr/>
          </p:nvSpPr>
          <p:spPr>
            <a:xfrm>
              <a:off x="8618684" y="2192795"/>
              <a:ext cx="2501952" cy="4247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8386922" y="2542351"/>
              <a:ext cx="296547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</a:t>
              </a:r>
              <a:endParaRPr lang="en-US" altLang="zh-CN" sz="8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1" name="任意多边形: 形状 30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2" name="任意多边形: 形状 31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39" name="文本框 38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发展规划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874713" y="1696490"/>
            <a:ext cx="10442576" cy="56592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14000"/>
              </a:lnSpc>
            </a:pPr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field. Using PowerPoint, The user can demonstrate on a projector or computer, or print the presentation and make it into a film to be used in a wider field. Using PowerPoint, The user can demonstrate on a projector or computer, or print the presentation and make it into a film to be used in a wider field. Using PowerPoint, The user can demonstrate on a projector or computer, or print the presentation</a:t>
            </a:r>
            <a:endParaRPr lang="en-US" altLang="zh-CN" sz="9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6" name="菱形 5"/>
          <p:cNvSpPr/>
          <p:nvPr/>
        </p:nvSpPr>
        <p:spPr>
          <a:xfrm>
            <a:off x="1302500" y="2608130"/>
            <a:ext cx="1332000" cy="133200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22"/>
          <p:cNvSpPr/>
          <p:nvPr/>
        </p:nvSpPr>
        <p:spPr>
          <a:xfrm>
            <a:off x="1760898" y="3070576"/>
            <a:ext cx="415204" cy="407108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6" name="菱形 35"/>
          <p:cNvSpPr/>
          <p:nvPr/>
        </p:nvSpPr>
        <p:spPr>
          <a:xfrm>
            <a:off x="2953500" y="2608130"/>
            <a:ext cx="1332000" cy="1332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36"/>
          <p:cNvSpPr/>
          <p:nvPr/>
        </p:nvSpPr>
        <p:spPr>
          <a:xfrm>
            <a:off x="3411898" y="3082412"/>
            <a:ext cx="415204" cy="383435"/>
          </a:xfrm>
          <a:custGeom>
            <a:avLst/>
            <a:gdLst>
              <a:gd name="connsiteX0" fmla="*/ 186302 w 608697"/>
              <a:gd name="connsiteY0" fmla="*/ 63862 h 562124"/>
              <a:gd name="connsiteX1" fmla="*/ 204357 w 608697"/>
              <a:gd name="connsiteY1" fmla="*/ 81889 h 562124"/>
              <a:gd name="connsiteX2" fmla="*/ 186302 w 608697"/>
              <a:gd name="connsiteY2" fmla="*/ 99991 h 562124"/>
              <a:gd name="connsiteX3" fmla="*/ 99759 w 608697"/>
              <a:gd name="connsiteY3" fmla="*/ 186326 h 562124"/>
              <a:gd name="connsiteX4" fmla="*/ 81705 w 608697"/>
              <a:gd name="connsiteY4" fmla="*/ 204428 h 562124"/>
              <a:gd name="connsiteX5" fmla="*/ 63650 w 608697"/>
              <a:gd name="connsiteY5" fmla="*/ 186326 h 562124"/>
              <a:gd name="connsiteX6" fmla="*/ 186302 w 608697"/>
              <a:gd name="connsiteY6" fmla="*/ 63862 h 562124"/>
              <a:gd name="connsiteX7" fmla="*/ 175448 w 608697"/>
              <a:gd name="connsiteY7" fmla="*/ 36129 h 562124"/>
              <a:gd name="connsiteX8" fmla="*/ 36179 w 608697"/>
              <a:gd name="connsiteY8" fmla="*/ 175282 h 562124"/>
              <a:gd name="connsiteX9" fmla="*/ 276226 w 608697"/>
              <a:gd name="connsiteY9" fmla="*/ 490611 h 562124"/>
              <a:gd name="connsiteX10" fmla="*/ 276972 w 608697"/>
              <a:gd name="connsiteY10" fmla="*/ 491356 h 562124"/>
              <a:gd name="connsiteX11" fmla="*/ 304349 w 608697"/>
              <a:gd name="connsiteY11" fmla="*/ 518546 h 562124"/>
              <a:gd name="connsiteX12" fmla="*/ 331725 w 608697"/>
              <a:gd name="connsiteY12" fmla="*/ 491356 h 562124"/>
              <a:gd name="connsiteX13" fmla="*/ 332471 w 608697"/>
              <a:gd name="connsiteY13" fmla="*/ 490611 h 562124"/>
              <a:gd name="connsiteX14" fmla="*/ 572518 w 608697"/>
              <a:gd name="connsiteY14" fmla="*/ 175282 h 562124"/>
              <a:gd name="connsiteX15" fmla="*/ 433249 w 608697"/>
              <a:gd name="connsiteY15" fmla="*/ 36129 h 562124"/>
              <a:gd name="connsiteX16" fmla="*/ 318149 w 608697"/>
              <a:gd name="connsiteY16" fmla="*/ 89764 h 562124"/>
              <a:gd name="connsiteX17" fmla="*/ 304349 w 608697"/>
              <a:gd name="connsiteY17" fmla="*/ 96170 h 562124"/>
              <a:gd name="connsiteX18" fmla="*/ 290548 w 608697"/>
              <a:gd name="connsiteY18" fmla="*/ 89764 h 562124"/>
              <a:gd name="connsiteX19" fmla="*/ 175448 w 608697"/>
              <a:gd name="connsiteY19" fmla="*/ 36129 h 562124"/>
              <a:gd name="connsiteX20" fmla="*/ 175448 w 608697"/>
              <a:gd name="connsiteY20" fmla="*/ 0 h 562124"/>
              <a:gd name="connsiteX21" fmla="*/ 304349 w 608697"/>
              <a:gd name="connsiteY21" fmla="*/ 51847 h 562124"/>
              <a:gd name="connsiteX22" fmla="*/ 433249 w 608697"/>
              <a:gd name="connsiteY22" fmla="*/ 0 h 562124"/>
              <a:gd name="connsiteX23" fmla="*/ 608697 w 608697"/>
              <a:gd name="connsiteY23" fmla="*/ 175282 h 562124"/>
              <a:gd name="connsiteX24" fmla="*/ 537309 w 608697"/>
              <a:gd name="connsiteY24" fmla="*/ 342593 h 562124"/>
              <a:gd name="connsiteX25" fmla="*/ 356864 w 608697"/>
              <a:gd name="connsiteY25" fmla="*/ 517354 h 562124"/>
              <a:gd name="connsiteX26" fmla="*/ 317104 w 608697"/>
              <a:gd name="connsiteY26" fmla="*/ 556835 h 562124"/>
              <a:gd name="connsiteX27" fmla="*/ 304349 w 608697"/>
              <a:gd name="connsiteY27" fmla="*/ 562124 h 562124"/>
              <a:gd name="connsiteX28" fmla="*/ 291593 w 608697"/>
              <a:gd name="connsiteY28" fmla="*/ 556835 h 562124"/>
              <a:gd name="connsiteX29" fmla="*/ 251834 w 608697"/>
              <a:gd name="connsiteY29" fmla="*/ 517354 h 562124"/>
              <a:gd name="connsiteX30" fmla="*/ 71388 w 608697"/>
              <a:gd name="connsiteY30" fmla="*/ 342593 h 562124"/>
              <a:gd name="connsiteX31" fmla="*/ 0 w 608697"/>
              <a:gd name="connsiteY31" fmla="*/ 175282 h 562124"/>
              <a:gd name="connsiteX32" fmla="*/ 175448 w 608697"/>
              <a:gd name="connsiteY32" fmla="*/ 0 h 562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8697" h="562124">
                <a:moveTo>
                  <a:pt x="186302" y="63862"/>
                </a:moveTo>
                <a:cubicBezTo>
                  <a:pt x="196225" y="63862"/>
                  <a:pt x="204357" y="71907"/>
                  <a:pt x="204357" y="81889"/>
                </a:cubicBezTo>
                <a:cubicBezTo>
                  <a:pt x="204357" y="91871"/>
                  <a:pt x="196300" y="99991"/>
                  <a:pt x="186302" y="99991"/>
                </a:cubicBezTo>
                <a:cubicBezTo>
                  <a:pt x="137808" y="99991"/>
                  <a:pt x="99759" y="137907"/>
                  <a:pt x="99759" y="186326"/>
                </a:cubicBezTo>
                <a:cubicBezTo>
                  <a:pt x="99759" y="196308"/>
                  <a:pt x="91702" y="204428"/>
                  <a:pt x="81705" y="204428"/>
                </a:cubicBezTo>
                <a:cubicBezTo>
                  <a:pt x="71708" y="204428"/>
                  <a:pt x="63650" y="196308"/>
                  <a:pt x="63650" y="186326"/>
                </a:cubicBezTo>
                <a:cubicBezTo>
                  <a:pt x="63650" y="117645"/>
                  <a:pt x="117516" y="63862"/>
                  <a:pt x="186302" y="63862"/>
                </a:cubicBezTo>
                <a:close/>
                <a:moveTo>
                  <a:pt x="175448" y="36129"/>
                </a:moveTo>
                <a:cubicBezTo>
                  <a:pt x="97347" y="36129"/>
                  <a:pt x="36179" y="97213"/>
                  <a:pt x="36179" y="175282"/>
                </a:cubicBezTo>
                <a:cubicBezTo>
                  <a:pt x="36179" y="273687"/>
                  <a:pt x="122933" y="355182"/>
                  <a:pt x="276226" y="490611"/>
                </a:cubicBezTo>
                <a:cubicBezTo>
                  <a:pt x="276450" y="490834"/>
                  <a:pt x="276748" y="491132"/>
                  <a:pt x="276972" y="491356"/>
                </a:cubicBezTo>
                <a:lnTo>
                  <a:pt x="304349" y="518546"/>
                </a:lnTo>
                <a:lnTo>
                  <a:pt x="331725" y="491356"/>
                </a:lnTo>
                <a:cubicBezTo>
                  <a:pt x="331949" y="491132"/>
                  <a:pt x="332247" y="490834"/>
                  <a:pt x="332471" y="490611"/>
                </a:cubicBezTo>
                <a:cubicBezTo>
                  <a:pt x="485764" y="355182"/>
                  <a:pt x="572518" y="273762"/>
                  <a:pt x="572518" y="175282"/>
                </a:cubicBezTo>
                <a:cubicBezTo>
                  <a:pt x="572518" y="97213"/>
                  <a:pt x="511350" y="36129"/>
                  <a:pt x="433249" y="36129"/>
                </a:cubicBezTo>
                <a:cubicBezTo>
                  <a:pt x="390282" y="36129"/>
                  <a:pt x="346196" y="56689"/>
                  <a:pt x="318149" y="89764"/>
                </a:cubicBezTo>
                <a:cubicBezTo>
                  <a:pt x="314717" y="93861"/>
                  <a:pt x="309645" y="96170"/>
                  <a:pt x="304349" y="96170"/>
                </a:cubicBezTo>
                <a:cubicBezTo>
                  <a:pt x="299052" y="96170"/>
                  <a:pt x="293980" y="93861"/>
                  <a:pt x="290548" y="89764"/>
                </a:cubicBezTo>
                <a:cubicBezTo>
                  <a:pt x="262501" y="56689"/>
                  <a:pt x="218415" y="36129"/>
                  <a:pt x="175448" y="36129"/>
                </a:cubicBezTo>
                <a:close/>
                <a:moveTo>
                  <a:pt x="175448" y="0"/>
                </a:moveTo>
                <a:cubicBezTo>
                  <a:pt x="222891" y="0"/>
                  <a:pt x="269736" y="19145"/>
                  <a:pt x="304349" y="51847"/>
                </a:cubicBezTo>
                <a:cubicBezTo>
                  <a:pt x="338961" y="19145"/>
                  <a:pt x="385807" y="0"/>
                  <a:pt x="433249" y="0"/>
                </a:cubicBezTo>
                <a:cubicBezTo>
                  <a:pt x="531640" y="0"/>
                  <a:pt x="608697" y="77026"/>
                  <a:pt x="608697" y="175282"/>
                </a:cubicBezTo>
                <a:cubicBezTo>
                  <a:pt x="608697" y="230258"/>
                  <a:pt x="586020" y="283446"/>
                  <a:pt x="537309" y="342593"/>
                </a:cubicBezTo>
                <a:cubicBezTo>
                  <a:pt x="494865" y="394291"/>
                  <a:pt x="435711" y="447628"/>
                  <a:pt x="356864" y="517354"/>
                </a:cubicBezTo>
                <a:lnTo>
                  <a:pt x="317104" y="556835"/>
                </a:lnTo>
                <a:cubicBezTo>
                  <a:pt x="313598" y="560336"/>
                  <a:pt x="308973" y="562124"/>
                  <a:pt x="304349" y="562124"/>
                </a:cubicBezTo>
                <a:cubicBezTo>
                  <a:pt x="299724" y="562124"/>
                  <a:pt x="295099" y="560336"/>
                  <a:pt x="291593" y="556835"/>
                </a:cubicBezTo>
                <a:lnTo>
                  <a:pt x="251834" y="517354"/>
                </a:lnTo>
                <a:cubicBezTo>
                  <a:pt x="172986" y="447628"/>
                  <a:pt x="113832" y="394291"/>
                  <a:pt x="71388" y="342593"/>
                </a:cubicBezTo>
                <a:cubicBezTo>
                  <a:pt x="22677" y="283446"/>
                  <a:pt x="0" y="230258"/>
                  <a:pt x="0" y="175282"/>
                </a:cubicBezTo>
                <a:cubicBezTo>
                  <a:pt x="0" y="77026"/>
                  <a:pt x="77057" y="0"/>
                  <a:pt x="1754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9" name="菱形 38"/>
          <p:cNvSpPr/>
          <p:nvPr/>
        </p:nvSpPr>
        <p:spPr>
          <a:xfrm>
            <a:off x="4604500" y="2608130"/>
            <a:ext cx="1332000" cy="13320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39"/>
          <p:cNvSpPr/>
          <p:nvPr/>
        </p:nvSpPr>
        <p:spPr>
          <a:xfrm>
            <a:off x="5062898" y="3066841"/>
            <a:ext cx="415204" cy="414578"/>
          </a:xfrm>
          <a:custGeom>
            <a:avLst/>
            <a:gdLst>
              <a:gd name="connsiteX0" fmla="*/ 506334 w 607638"/>
              <a:gd name="connsiteY0" fmla="*/ 455027 h 606722"/>
              <a:gd name="connsiteX1" fmla="*/ 506334 w 607638"/>
              <a:gd name="connsiteY1" fmla="*/ 505592 h 606722"/>
              <a:gd name="connsiteX2" fmla="*/ 531616 w 607638"/>
              <a:gd name="connsiteY2" fmla="*/ 505592 h 606722"/>
              <a:gd name="connsiteX3" fmla="*/ 556986 w 607638"/>
              <a:gd name="connsiteY3" fmla="*/ 480265 h 606722"/>
              <a:gd name="connsiteX4" fmla="*/ 531616 w 607638"/>
              <a:gd name="connsiteY4" fmla="*/ 455027 h 606722"/>
              <a:gd name="connsiteX5" fmla="*/ 430401 w 607638"/>
              <a:gd name="connsiteY5" fmla="*/ 353896 h 606722"/>
              <a:gd name="connsiteX6" fmla="*/ 405031 w 607638"/>
              <a:gd name="connsiteY6" fmla="*/ 379223 h 606722"/>
              <a:gd name="connsiteX7" fmla="*/ 430401 w 607638"/>
              <a:gd name="connsiteY7" fmla="*/ 404461 h 606722"/>
              <a:gd name="connsiteX8" fmla="*/ 455683 w 607638"/>
              <a:gd name="connsiteY8" fmla="*/ 404461 h 606722"/>
              <a:gd name="connsiteX9" fmla="*/ 455683 w 607638"/>
              <a:gd name="connsiteY9" fmla="*/ 353896 h 606722"/>
              <a:gd name="connsiteX10" fmla="*/ 480964 w 607638"/>
              <a:gd name="connsiteY10" fmla="*/ 252766 h 606722"/>
              <a:gd name="connsiteX11" fmla="*/ 506334 w 607638"/>
              <a:gd name="connsiteY11" fmla="*/ 278093 h 606722"/>
              <a:gd name="connsiteX12" fmla="*/ 506334 w 607638"/>
              <a:gd name="connsiteY12" fmla="*/ 303331 h 606722"/>
              <a:gd name="connsiteX13" fmla="*/ 556986 w 607638"/>
              <a:gd name="connsiteY13" fmla="*/ 303331 h 606722"/>
              <a:gd name="connsiteX14" fmla="*/ 582268 w 607638"/>
              <a:gd name="connsiteY14" fmla="*/ 328658 h 606722"/>
              <a:gd name="connsiteX15" fmla="*/ 556986 w 607638"/>
              <a:gd name="connsiteY15" fmla="*/ 353896 h 606722"/>
              <a:gd name="connsiteX16" fmla="*/ 506334 w 607638"/>
              <a:gd name="connsiteY16" fmla="*/ 353896 h 606722"/>
              <a:gd name="connsiteX17" fmla="*/ 506334 w 607638"/>
              <a:gd name="connsiteY17" fmla="*/ 404461 h 606722"/>
              <a:gd name="connsiteX18" fmla="*/ 531616 w 607638"/>
              <a:gd name="connsiteY18" fmla="*/ 404461 h 606722"/>
              <a:gd name="connsiteX19" fmla="*/ 607638 w 607638"/>
              <a:gd name="connsiteY19" fmla="*/ 480265 h 606722"/>
              <a:gd name="connsiteX20" fmla="*/ 531616 w 607638"/>
              <a:gd name="connsiteY20" fmla="*/ 556157 h 606722"/>
              <a:gd name="connsiteX21" fmla="*/ 506334 w 607638"/>
              <a:gd name="connsiteY21" fmla="*/ 556157 h 606722"/>
              <a:gd name="connsiteX22" fmla="*/ 506334 w 607638"/>
              <a:gd name="connsiteY22" fmla="*/ 581395 h 606722"/>
              <a:gd name="connsiteX23" fmla="*/ 480964 w 607638"/>
              <a:gd name="connsiteY23" fmla="*/ 606722 h 606722"/>
              <a:gd name="connsiteX24" fmla="*/ 455683 w 607638"/>
              <a:gd name="connsiteY24" fmla="*/ 581395 h 606722"/>
              <a:gd name="connsiteX25" fmla="*/ 455683 w 607638"/>
              <a:gd name="connsiteY25" fmla="*/ 556157 h 606722"/>
              <a:gd name="connsiteX26" fmla="*/ 405031 w 607638"/>
              <a:gd name="connsiteY26" fmla="*/ 556157 h 606722"/>
              <a:gd name="connsiteX27" fmla="*/ 379749 w 607638"/>
              <a:gd name="connsiteY27" fmla="*/ 530830 h 606722"/>
              <a:gd name="connsiteX28" fmla="*/ 405031 w 607638"/>
              <a:gd name="connsiteY28" fmla="*/ 505592 h 606722"/>
              <a:gd name="connsiteX29" fmla="*/ 455683 w 607638"/>
              <a:gd name="connsiteY29" fmla="*/ 505592 h 606722"/>
              <a:gd name="connsiteX30" fmla="*/ 455683 w 607638"/>
              <a:gd name="connsiteY30" fmla="*/ 455027 h 606722"/>
              <a:gd name="connsiteX31" fmla="*/ 430401 w 607638"/>
              <a:gd name="connsiteY31" fmla="*/ 455027 h 606722"/>
              <a:gd name="connsiteX32" fmla="*/ 354379 w 607638"/>
              <a:gd name="connsiteY32" fmla="*/ 379223 h 606722"/>
              <a:gd name="connsiteX33" fmla="*/ 430401 w 607638"/>
              <a:gd name="connsiteY33" fmla="*/ 303331 h 606722"/>
              <a:gd name="connsiteX34" fmla="*/ 455683 w 607638"/>
              <a:gd name="connsiteY34" fmla="*/ 303331 h 606722"/>
              <a:gd name="connsiteX35" fmla="*/ 455683 w 607638"/>
              <a:gd name="connsiteY35" fmla="*/ 278093 h 606722"/>
              <a:gd name="connsiteX36" fmla="*/ 480964 w 607638"/>
              <a:gd name="connsiteY36" fmla="*/ 252766 h 606722"/>
              <a:gd name="connsiteX37" fmla="*/ 303759 w 607638"/>
              <a:gd name="connsiteY37" fmla="*/ 151716 h 606722"/>
              <a:gd name="connsiteX38" fmla="*/ 329117 w 607638"/>
              <a:gd name="connsiteY38" fmla="*/ 176950 h 606722"/>
              <a:gd name="connsiteX39" fmla="*/ 329117 w 607638"/>
              <a:gd name="connsiteY39" fmla="*/ 303301 h 606722"/>
              <a:gd name="connsiteX40" fmla="*/ 303759 w 607638"/>
              <a:gd name="connsiteY40" fmla="*/ 328624 h 606722"/>
              <a:gd name="connsiteX41" fmla="*/ 227862 w 607638"/>
              <a:gd name="connsiteY41" fmla="*/ 328624 h 606722"/>
              <a:gd name="connsiteX42" fmla="*/ 202593 w 607638"/>
              <a:gd name="connsiteY42" fmla="*/ 303301 h 606722"/>
              <a:gd name="connsiteX43" fmla="*/ 227862 w 607638"/>
              <a:gd name="connsiteY43" fmla="*/ 278066 h 606722"/>
              <a:gd name="connsiteX44" fmla="*/ 278490 w 607638"/>
              <a:gd name="connsiteY44" fmla="*/ 278066 h 606722"/>
              <a:gd name="connsiteX45" fmla="*/ 278490 w 607638"/>
              <a:gd name="connsiteY45" fmla="*/ 176950 h 606722"/>
              <a:gd name="connsiteX46" fmla="*/ 303759 w 607638"/>
              <a:gd name="connsiteY46" fmla="*/ 151716 h 606722"/>
              <a:gd name="connsiteX47" fmla="*/ 303762 w 607638"/>
              <a:gd name="connsiteY47" fmla="*/ 0 h 606722"/>
              <a:gd name="connsiteX48" fmla="*/ 606634 w 607638"/>
              <a:gd name="connsiteY48" fmla="*/ 220667 h 606722"/>
              <a:gd name="connsiteX49" fmla="*/ 589190 w 607638"/>
              <a:gd name="connsiteY49" fmla="*/ 251860 h 606722"/>
              <a:gd name="connsiteX50" fmla="*/ 557950 w 607638"/>
              <a:gd name="connsiteY50" fmla="*/ 234353 h 606722"/>
              <a:gd name="connsiteX51" fmla="*/ 303762 w 607638"/>
              <a:gd name="connsiteY51" fmla="*/ 50568 h 606722"/>
              <a:gd name="connsiteX52" fmla="*/ 50642 w 607638"/>
              <a:gd name="connsiteY52" fmla="*/ 303317 h 606722"/>
              <a:gd name="connsiteX53" fmla="*/ 303762 w 607638"/>
              <a:gd name="connsiteY53" fmla="*/ 556154 h 606722"/>
              <a:gd name="connsiteX54" fmla="*/ 329127 w 607638"/>
              <a:gd name="connsiteY54" fmla="*/ 581394 h 606722"/>
              <a:gd name="connsiteX55" fmla="*/ 303762 w 607638"/>
              <a:gd name="connsiteY55" fmla="*/ 606722 h 606722"/>
              <a:gd name="connsiteX56" fmla="*/ 0 w 607638"/>
              <a:gd name="connsiteY56" fmla="*/ 303317 h 606722"/>
              <a:gd name="connsiteX57" fmla="*/ 303762 w 607638"/>
              <a:gd name="connsiteY57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07638" h="606722">
                <a:moveTo>
                  <a:pt x="506334" y="455027"/>
                </a:moveTo>
                <a:lnTo>
                  <a:pt x="506334" y="505592"/>
                </a:lnTo>
                <a:lnTo>
                  <a:pt x="531616" y="505592"/>
                </a:lnTo>
                <a:cubicBezTo>
                  <a:pt x="545592" y="505592"/>
                  <a:pt x="556986" y="494217"/>
                  <a:pt x="556986" y="480265"/>
                </a:cubicBezTo>
                <a:cubicBezTo>
                  <a:pt x="556986" y="466401"/>
                  <a:pt x="545592" y="455027"/>
                  <a:pt x="531616" y="455027"/>
                </a:cubicBezTo>
                <a:close/>
                <a:moveTo>
                  <a:pt x="430401" y="353896"/>
                </a:moveTo>
                <a:cubicBezTo>
                  <a:pt x="416425" y="353896"/>
                  <a:pt x="405031" y="365271"/>
                  <a:pt x="405031" y="379223"/>
                </a:cubicBezTo>
                <a:cubicBezTo>
                  <a:pt x="405031" y="393087"/>
                  <a:pt x="416425" y="404461"/>
                  <a:pt x="430401" y="404461"/>
                </a:cubicBezTo>
                <a:lnTo>
                  <a:pt x="455683" y="404461"/>
                </a:lnTo>
                <a:lnTo>
                  <a:pt x="455683" y="353896"/>
                </a:lnTo>
                <a:close/>
                <a:moveTo>
                  <a:pt x="480964" y="252766"/>
                </a:moveTo>
                <a:cubicBezTo>
                  <a:pt x="495029" y="252766"/>
                  <a:pt x="506334" y="264141"/>
                  <a:pt x="506334" y="278093"/>
                </a:cubicBezTo>
                <a:lnTo>
                  <a:pt x="506334" y="303331"/>
                </a:lnTo>
                <a:lnTo>
                  <a:pt x="556986" y="303331"/>
                </a:lnTo>
                <a:cubicBezTo>
                  <a:pt x="570962" y="303331"/>
                  <a:pt x="582268" y="314706"/>
                  <a:pt x="582268" y="328658"/>
                </a:cubicBezTo>
                <a:cubicBezTo>
                  <a:pt x="582268" y="342610"/>
                  <a:pt x="570962" y="353896"/>
                  <a:pt x="556986" y="353896"/>
                </a:cubicBezTo>
                <a:lnTo>
                  <a:pt x="506334" y="353896"/>
                </a:lnTo>
                <a:lnTo>
                  <a:pt x="506334" y="404461"/>
                </a:lnTo>
                <a:lnTo>
                  <a:pt x="531616" y="404461"/>
                </a:lnTo>
                <a:cubicBezTo>
                  <a:pt x="573544" y="404461"/>
                  <a:pt x="607638" y="438497"/>
                  <a:pt x="607638" y="480265"/>
                </a:cubicBezTo>
                <a:cubicBezTo>
                  <a:pt x="607638" y="522121"/>
                  <a:pt x="573544" y="556157"/>
                  <a:pt x="531616" y="556157"/>
                </a:cubicBezTo>
                <a:lnTo>
                  <a:pt x="506334" y="556157"/>
                </a:lnTo>
                <a:lnTo>
                  <a:pt x="506334" y="581395"/>
                </a:lnTo>
                <a:cubicBezTo>
                  <a:pt x="506334" y="595347"/>
                  <a:pt x="495029" y="606722"/>
                  <a:pt x="480964" y="606722"/>
                </a:cubicBezTo>
                <a:cubicBezTo>
                  <a:pt x="466988" y="606722"/>
                  <a:pt x="455683" y="595347"/>
                  <a:pt x="455683" y="581395"/>
                </a:cubicBezTo>
                <a:lnTo>
                  <a:pt x="455683" y="556157"/>
                </a:lnTo>
                <a:lnTo>
                  <a:pt x="405031" y="556157"/>
                </a:lnTo>
                <a:cubicBezTo>
                  <a:pt x="391055" y="556157"/>
                  <a:pt x="379749" y="544782"/>
                  <a:pt x="379749" y="530830"/>
                </a:cubicBezTo>
                <a:cubicBezTo>
                  <a:pt x="379749" y="516878"/>
                  <a:pt x="391055" y="505592"/>
                  <a:pt x="405031" y="505592"/>
                </a:cubicBezTo>
                <a:lnTo>
                  <a:pt x="455683" y="505592"/>
                </a:lnTo>
                <a:lnTo>
                  <a:pt x="455683" y="455027"/>
                </a:lnTo>
                <a:lnTo>
                  <a:pt x="430401" y="455027"/>
                </a:lnTo>
                <a:cubicBezTo>
                  <a:pt x="388473" y="455027"/>
                  <a:pt x="354379" y="420991"/>
                  <a:pt x="354379" y="379223"/>
                </a:cubicBezTo>
                <a:cubicBezTo>
                  <a:pt x="354379" y="337367"/>
                  <a:pt x="388473" y="303331"/>
                  <a:pt x="430401" y="303331"/>
                </a:cubicBezTo>
                <a:lnTo>
                  <a:pt x="455683" y="303331"/>
                </a:lnTo>
                <a:lnTo>
                  <a:pt x="455683" y="278093"/>
                </a:lnTo>
                <a:cubicBezTo>
                  <a:pt x="455683" y="264141"/>
                  <a:pt x="466988" y="252766"/>
                  <a:pt x="480964" y="252766"/>
                </a:cubicBezTo>
                <a:close/>
                <a:moveTo>
                  <a:pt x="303759" y="151716"/>
                </a:moveTo>
                <a:cubicBezTo>
                  <a:pt x="317817" y="151716"/>
                  <a:pt x="329117" y="163000"/>
                  <a:pt x="329117" y="176950"/>
                </a:cubicBezTo>
                <a:lnTo>
                  <a:pt x="329117" y="303301"/>
                </a:lnTo>
                <a:cubicBezTo>
                  <a:pt x="329117" y="317251"/>
                  <a:pt x="317817" y="328624"/>
                  <a:pt x="303759" y="328624"/>
                </a:cubicBezTo>
                <a:lnTo>
                  <a:pt x="227862" y="328624"/>
                </a:lnTo>
                <a:cubicBezTo>
                  <a:pt x="213893" y="328624"/>
                  <a:pt x="202593" y="317251"/>
                  <a:pt x="202593" y="303301"/>
                </a:cubicBezTo>
                <a:cubicBezTo>
                  <a:pt x="202593" y="289351"/>
                  <a:pt x="213893" y="278066"/>
                  <a:pt x="227862" y="278066"/>
                </a:cubicBezTo>
                <a:lnTo>
                  <a:pt x="278490" y="278066"/>
                </a:lnTo>
                <a:lnTo>
                  <a:pt x="278490" y="176950"/>
                </a:lnTo>
                <a:cubicBezTo>
                  <a:pt x="278490" y="163000"/>
                  <a:pt x="289790" y="151716"/>
                  <a:pt x="303759" y="151716"/>
                </a:cubicBezTo>
                <a:close/>
                <a:moveTo>
                  <a:pt x="303762" y="0"/>
                </a:moveTo>
                <a:cubicBezTo>
                  <a:pt x="443049" y="0"/>
                  <a:pt x="570410" y="92781"/>
                  <a:pt x="606634" y="220667"/>
                </a:cubicBezTo>
                <a:cubicBezTo>
                  <a:pt x="610461" y="234086"/>
                  <a:pt x="602629" y="248039"/>
                  <a:pt x="589190" y="251860"/>
                </a:cubicBezTo>
                <a:cubicBezTo>
                  <a:pt x="575839" y="255504"/>
                  <a:pt x="561688" y="247861"/>
                  <a:pt x="557950" y="234353"/>
                </a:cubicBezTo>
                <a:cubicBezTo>
                  <a:pt x="527779" y="127885"/>
                  <a:pt x="420888" y="50568"/>
                  <a:pt x="303762" y="50568"/>
                </a:cubicBezTo>
                <a:cubicBezTo>
                  <a:pt x="164208" y="50568"/>
                  <a:pt x="50642" y="163967"/>
                  <a:pt x="50642" y="303317"/>
                </a:cubicBezTo>
                <a:cubicBezTo>
                  <a:pt x="50642" y="442755"/>
                  <a:pt x="164208" y="556154"/>
                  <a:pt x="303762" y="556154"/>
                </a:cubicBezTo>
                <a:cubicBezTo>
                  <a:pt x="317824" y="556154"/>
                  <a:pt x="329127" y="567441"/>
                  <a:pt x="329127" y="581394"/>
                </a:cubicBezTo>
                <a:cubicBezTo>
                  <a:pt x="329127" y="595347"/>
                  <a:pt x="317824" y="606722"/>
                  <a:pt x="303762" y="606722"/>
                </a:cubicBezTo>
                <a:cubicBezTo>
                  <a:pt x="136261" y="606722"/>
                  <a:pt x="0" y="470661"/>
                  <a:pt x="0" y="303317"/>
                </a:cubicBezTo>
                <a:cubicBezTo>
                  <a:pt x="0" y="136061"/>
                  <a:pt x="136261" y="0"/>
                  <a:pt x="30376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2" name="菱形 41"/>
          <p:cNvSpPr/>
          <p:nvPr/>
        </p:nvSpPr>
        <p:spPr>
          <a:xfrm>
            <a:off x="6255500" y="2608130"/>
            <a:ext cx="1332000" cy="133200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42"/>
          <p:cNvSpPr/>
          <p:nvPr/>
        </p:nvSpPr>
        <p:spPr>
          <a:xfrm>
            <a:off x="6713899" y="3144354"/>
            <a:ext cx="415203" cy="259551"/>
          </a:xfrm>
          <a:custGeom>
            <a:avLst/>
            <a:gdLst>
              <a:gd name="connsiteX0" fmla="*/ 218748 w 607427"/>
              <a:gd name="connsiteY0" fmla="*/ 211767 h 379713"/>
              <a:gd name="connsiteX1" fmla="*/ 303678 w 607427"/>
              <a:gd name="connsiteY1" fmla="*/ 286283 h 379713"/>
              <a:gd name="connsiteX2" fmla="*/ 388608 w 607427"/>
              <a:gd name="connsiteY2" fmla="*/ 211767 h 379713"/>
              <a:gd name="connsiteX3" fmla="*/ 580118 w 607427"/>
              <a:gd name="connsiteY3" fmla="*/ 379713 h 379713"/>
              <a:gd name="connsiteX4" fmla="*/ 27238 w 607427"/>
              <a:gd name="connsiteY4" fmla="*/ 379713 h 379713"/>
              <a:gd name="connsiteX5" fmla="*/ 607427 w 607427"/>
              <a:gd name="connsiteY5" fmla="*/ 19970 h 379713"/>
              <a:gd name="connsiteX6" fmla="*/ 607427 w 607427"/>
              <a:gd name="connsiteY6" fmla="*/ 359531 h 379713"/>
              <a:gd name="connsiteX7" fmla="*/ 413725 w 607427"/>
              <a:gd name="connsiteY7" fmla="*/ 189751 h 379713"/>
              <a:gd name="connsiteX8" fmla="*/ 0 w 607427"/>
              <a:gd name="connsiteY8" fmla="*/ 19970 h 379713"/>
              <a:gd name="connsiteX9" fmla="*/ 193561 w 607427"/>
              <a:gd name="connsiteY9" fmla="*/ 189751 h 379713"/>
              <a:gd name="connsiteX10" fmla="*/ 0 w 607427"/>
              <a:gd name="connsiteY10" fmla="*/ 359531 h 379713"/>
              <a:gd name="connsiteX11" fmla="*/ 27379 w 607427"/>
              <a:gd name="connsiteY11" fmla="*/ 0 h 379713"/>
              <a:gd name="connsiteX12" fmla="*/ 579906 w 607427"/>
              <a:gd name="connsiteY12" fmla="*/ 0 h 379713"/>
              <a:gd name="connsiteX13" fmla="*/ 303694 w 607427"/>
              <a:gd name="connsiteY13" fmla="*/ 242251 h 379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07427" h="379713">
                <a:moveTo>
                  <a:pt x="218748" y="211767"/>
                </a:moveTo>
                <a:lnTo>
                  <a:pt x="303678" y="286283"/>
                </a:lnTo>
                <a:lnTo>
                  <a:pt x="388608" y="211767"/>
                </a:lnTo>
                <a:lnTo>
                  <a:pt x="580118" y="379713"/>
                </a:lnTo>
                <a:lnTo>
                  <a:pt x="27238" y="379713"/>
                </a:lnTo>
                <a:close/>
                <a:moveTo>
                  <a:pt x="607427" y="19970"/>
                </a:moveTo>
                <a:lnTo>
                  <a:pt x="607427" y="359531"/>
                </a:lnTo>
                <a:lnTo>
                  <a:pt x="413725" y="189751"/>
                </a:lnTo>
                <a:close/>
                <a:moveTo>
                  <a:pt x="0" y="19970"/>
                </a:moveTo>
                <a:lnTo>
                  <a:pt x="193561" y="189751"/>
                </a:lnTo>
                <a:lnTo>
                  <a:pt x="0" y="359531"/>
                </a:lnTo>
                <a:close/>
                <a:moveTo>
                  <a:pt x="27379" y="0"/>
                </a:moveTo>
                <a:lnTo>
                  <a:pt x="579906" y="0"/>
                </a:lnTo>
                <a:lnTo>
                  <a:pt x="303694" y="2422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5" name="菱形 44"/>
          <p:cNvSpPr/>
          <p:nvPr/>
        </p:nvSpPr>
        <p:spPr>
          <a:xfrm>
            <a:off x="7906500" y="2608130"/>
            <a:ext cx="1332000" cy="133200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45"/>
          <p:cNvSpPr/>
          <p:nvPr/>
        </p:nvSpPr>
        <p:spPr>
          <a:xfrm>
            <a:off x="8364898" y="3066866"/>
            <a:ext cx="415204" cy="414527"/>
          </a:xfrm>
          <a:custGeom>
            <a:avLst/>
            <a:gdLst>
              <a:gd name="connsiteX0" fmla="*/ 140017 w 606581"/>
              <a:gd name="connsiteY0" fmla="*/ 411043 h 605592"/>
              <a:gd name="connsiteX1" fmla="*/ 178821 w 606581"/>
              <a:gd name="connsiteY1" fmla="*/ 427078 h 605592"/>
              <a:gd name="connsiteX2" fmla="*/ 178821 w 606581"/>
              <a:gd name="connsiteY2" fmla="*/ 504564 h 605592"/>
              <a:gd name="connsiteX3" fmla="*/ 93692 w 606581"/>
              <a:gd name="connsiteY3" fmla="*/ 589557 h 605592"/>
              <a:gd name="connsiteX4" fmla="*/ 54887 w 606581"/>
              <a:gd name="connsiteY4" fmla="*/ 605592 h 605592"/>
              <a:gd name="connsiteX5" fmla="*/ 16083 w 606581"/>
              <a:gd name="connsiteY5" fmla="*/ 589557 h 605592"/>
              <a:gd name="connsiteX6" fmla="*/ 16083 w 606581"/>
              <a:gd name="connsiteY6" fmla="*/ 511979 h 605592"/>
              <a:gd name="connsiteX7" fmla="*/ 101212 w 606581"/>
              <a:gd name="connsiteY7" fmla="*/ 427078 h 605592"/>
              <a:gd name="connsiteX8" fmla="*/ 140017 w 606581"/>
              <a:gd name="connsiteY8" fmla="*/ 411043 h 605592"/>
              <a:gd name="connsiteX9" fmla="*/ 382501 w 606581"/>
              <a:gd name="connsiteY9" fmla="*/ 49537 h 605592"/>
              <a:gd name="connsiteX10" fmla="*/ 557044 w 606581"/>
              <a:gd name="connsiteY10" fmla="*/ 223798 h 605592"/>
              <a:gd name="connsiteX11" fmla="*/ 382501 w 606581"/>
              <a:gd name="connsiteY11" fmla="*/ 398059 h 605592"/>
              <a:gd name="connsiteX12" fmla="*/ 207957 w 606581"/>
              <a:gd name="connsiteY12" fmla="*/ 223798 h 605592"/>
              <a:gd name="connsiteX13" fmla="*/ 382501 w 606581"/>
              <a:gd name="connsiteY13" fmla="*/ 49537 h 605592"/>
              <a:gd name="connsiteX14" fmla="*/ 382536 w 606581"/>
              <a:gd name="connsiteY14" fmla="*/ 24750 h 605592"/>
              <a:gd name="connsiteX15" fmla="*/ 304914 w 606581"/>
              <a:gd name="connsiteY15" fmla="*/ 40417 h 605592"/>
              <a:gd name="connsiteX16" fmla="*/ 241591 w 606581"/>
              <a:gd name="connsiteY16" fmla="*/ 83058 h 605592"/>
              <a:gd name="connsiteX17" fmla="*/ 198880 w 606581"/>
              <a:gd name="connsiteY17" fmla="*/ 146278 h 605592"/>
              <a:gd name="connsiteX18" fmla="*/ 183189 w 606581"/>
              <a:gd name="connsiteY18" fmla="*/ 223774 h 605592"/>
              <a:gd name="connsiteX19" fmla="*/ 198880 w 606581"/>
              <a:gd name="connsiteY19" fmla="*/ 301177 h 605592"/>
              <a:gd name="connsiteX20" fmla="*/ 241591 w 606581"/>
              <a:gd name="connsiteY20" fmla="*/ 364490 h 605592"/>
              <a:gd name="connsiteX21" fmla="*/ 304914 w 606581"/>
              <a:gd name="connsiteY21" fmla="*/ 407131 h 605592"/>
              <a:gd name="connsiteX22" fmla="*/ 382536 w 606581"/>
              <a:gd name="connsiteY22" fmla="*/ 422705 h 605592"/>
              <a:gd name="connsiteX23" fmla="*/ 460158 w 606581"/>
              <a:gd name="connsiteY23" fmla="*/ 407131 h 605592"/>
              <a:gd name="connsiteX24" fmla="*/ 523481 w 606581"/>
              <a:gd name="connsiteY24" fmla="*/ 364490 h 605592"/>
              <a:gd name="connsiteX25" fmla="*/ 566192 w 606581"/>
              <a:gd name="connsiteY25" fmla="*/ 301177 h 605592"/>
              <a:gd name="connsiteX26" fmla="*/ 581883 w 606581"/>
              <a:gd name="connsiteY26" fmla="*/ 223774 h 605592"/>
              <a:gd name="connsiteX27" fmla="*/ 566192 w 606581"/>
              <a:gd name="connsiteY27" fmla="*/ 146278 h 605592"/>
              <a:gd name="connsiteX28" fmla="*/ 523481 w 606581"/>
              <a:gd name="connsiteY28" fmla="*/ 83058 h 605592"/>
              <a:gd name="connsiteX29" fmla="*/ 460158 w 606581"/>
              <a:gd name="connsiteY29" fmla="*/ 40417 h 605592"/>
              <a:gd name="connsiteX30" fmla="*/ 382536 w 606581"/>
              <a:gd name="connsiteY30" fmla="*/ 24750 h 605592"/>
              <a:gd name="connsiteX31" fmla="*/ 382536 w 606581"/>
              <a:gd name="connsiteY31" fmla="*/ 0 h 605592"/>
              <a:gd name="connsiteX32" fmla="*/ 469721 w 606581"/>
              <a:gd name="connsiteY32" fmla="*/ 17613 h 605592"/>
              <a:gd name="connsiteX33" fmla="*/ 540937 w 606581"/>
              <a:gd name="connsiteY33" fmla="*/ 65538 h 605592"/>
              <a:gd name="connsiteX34" fmla="*/ 588940 w 606581"/>
              <a:gd name="connsiteY34" fmla="*/ 136637 h 605592"/>
              <a:gd name="connsiteX35" fmla="*/ 606581 w 606581"/>
              <a:gd name="connsiteY35" fmla="*/ 223774 h 605592"/>
              <a:gd name="connsiteX36" fmla="*/ 588940 w 606581"/>
              <a:gd name="connsiteY36" fmla="*/ 310818 h 605592"/>
              <a:gd name="connsiteX37" fmla="*/ 540937 w 606581"/>
              <a:gd name="connsiteY37" fmla="*/ 381917 h 605592"/>
              <a:gd name="connsiteX38" fmla="*/ 469721 w 606581"/>
              <a:gd name="connsiteY38" fmla="*/ 429842 h 605592"/>
              <a:gd name="connsiteX39" fmla="*/ 382536 w 606581"/>
              <a:gd name="connsiteY39" fmla="*/ 447455 h 605592"/>
              <a:gd name="connsiteX40" fmla="*/ 295258 w 606581"/>
              <a:gd name="connsiteY40" fmla="*/ 429842 h 605592"/>
              <a:gd name="connsiteX41" fmla="*/ 240105 w 606581"/>
              <a:gd name="connsiteY41" fmla="*/ 396471 h 605592"/>
              <a:gd name="connsiteX42" fmla="*/ 209558 w 606581"/>
              <a:gd name="connsiteY42" fmla="*/ 427061 h 605592"/>
              <a:gd name="connsiteX43" fmla="*/ 196373 w 606581"/>
              <a:gd name="connsiteY43" fmla="*/ 409541 h 605592"/>
              <a:gd name="connsiteX44" fmla="*/ 178918 w 606581"/>
              <a:gd name="connsiteY44" fmla="*/ 396378 h 605592"/>
              <a:gd name="connsiteX45" fmla="*/ 209465 w 606581"/>
              <a:gd name="connsiteY45" fmla="*/ 365880 h 605592"/>
              <a:gd name="connsiteX46" fmla="*/ 176040 w 606581"/>
              <a:gd name="connsiteY46" fmla="*/ 310818 h 605592"/>
              <a:gd name="connsiteX47" fmla="*/ 158491 w 606581"/>
              <a:gd name="connsiteY47" fmla="*/ 223774 h 605592"/>
              <a:gd name="connsiteX48" fmla="*/ 176040 w 606581"/>
              <a:gd name="connsiteY48" fmla="*/ 136637 h 605592"/>
              <a:gd name="connsiteX49" fmla="*/ 224043 w 606581"/>
              <a:gd name="connsiteY49" fmla="*/ 65538 h 605592"/>
              <a:gd name="connsiteX50" fmla="*/ 295258 w 606581"/>
              <a:gd name="connsiteY50" fmla="*/ 17613 h 605592"/>
              <a:gd name="connsiteX51" fmla="*/ 382536 w 606581"/>
              <a:gd name="connsiteY51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6581" h="605592">
                <a:moveTo>
                  <a:pt x="140017" y="411043"/>
                </a:moveTo>
                <a:cubicBezTo>
                  <a:pt x="154035" y="411043"/>
                  <a:pt x="168053" y="416326"/>
                  <a:pt x="178821" y="427078"/>
                </a:cubicBezTo>
                <a:cubicBezTo>
                  <a:pt x="200266" y="448488"/>
                  <a:pt x="200266" y="483153"/>
                  <a:pt x="178821" y="504564"/>
                </a:cubicBezTo>
                <a:lnTo>
                  <a:pt x="93692" y="589557"/>
                </a:lnTo>
                <a:cubicBezTo>
                  <a:pt x="83016" y="600216"/>
                  <a:pt x="68905" y="605592"/>
                  <a:pt x="54887" y="605592"/>
                </a:cubicBezTo>
                <a:cubicBezTo>
                  <a:pt x="40870" y="605592"/>
                  <a:pt x="26759" y="600216"/>
                  <a:pt x="16083" y="589557"/>
                </a:cubicBezTo>
                <a:cubicBezTo>
                  <a:pt x="-5362" y="568147"/>
                  <a:pt x="-5362" y="533389"/>
                  <a:pt x="16083" y="511979"/>
                </a:cubicBezTo>
                <a:lnTo>
                  <a:pt x="101212" y="427078"/>
                </a:lnTo>
                <a:cubicBezTo>
                  <a:pt x="111888" y="416326"/>
                  <a:pt x="125999" y="411043"/>
                  <a:pt x="140017" y="411043"/>
                </a:cubicBezTo>
                <a:close/>
                <a:moveTo>
                  <a:pt x="382501" y="49537"/>
                </a:moveTo>
                <a:cubicBezTo>
                  <a:pt x="478871" y="49537"/>
                  <a:pt x="557044" y="127491"/>
                  <a:pt x="557044" y="223798"/>
                </a:cubicBezTo>
                <a:cubicBezTo>
                  <a:pt x="557044" y="320012"/>
                  <a:pt x="478871" y="398059"/>
                  <a:pt x="382501" y="398059"/>
                </a:cubicBezTo>
                <a:cubicBezTo>
                  <a:pt x="286130" y="398059"/>
                  <a:pt x="207957" y="320012"/>
                  <a:pt x="207957" y="223798"/>
                </a:cubicBezTo>
                <a:cubicBezTo>
                  <a:pt x="207957" y="127491"/>
                  <a:pt x="286130" y="49537"/>
                  <a:pt x="382501" y="49537"/>
                </a:cubicBezTo>
                <a:close/>
                <a:moveTo>
                  <a:pt x="382536" y="24750"/>
                </a:moveTo>
                <a:cubicBezTo>
                  <a:pt x="355610" y="24750"/>
                  <a:pt x="329519" y="30034"/>
                  <a:pt x="304914" y="40417"/>
                </a:cubicBezTo>
                <a:cubicBezTo>
                  <a:pt x="281238" y="50428"/>
                  <a:pt x="259882" y="64796"/>
                  <a:pt x="241591" y="83058"/>
                </a:cubicBezTo>
                <a:cubicBezTo>
                  <a:pt x="223300" y="101319"/>
                  <a:pt x="208908" y="122547"/>
                  <a:pt x="198880" y="146278"/>
                </a:cubicBezTo>
                <a:cubicBezTo>
                  <a:pt x="188481" y="170843"/>
                  <a:pt x="183189" y="196891"/>
                  <a:pt x="183189" y="223774"/>
                </a:cubicBezTo>
                <a:cubicBezTo>
                  <a:pt x="183189" y="250564"/>
                  <a:pt x="188481" y="276705"/>
                  <a:pt x="198880" y="301177"/>
                </a:cubicBezTo>
                <a:cubicBezTo>
                  <a:pt x="208908" y="324908"/>
                  <a:pt x="223300" y="346228"/>
                  <a:pt x="241591" y="364490"/>
                </a:cubicBezTo>
                <a:cubicBezTo>
                  <a:pt x="259882" y="382752"/>
                  <a:pt x="281238" y="397027"/>
                  <a:pt x="304914" y="407131"/>
                </a:cubicBezTo>
                <a:cubicBezTo>
                  <a:pt x="329519" y="417513"/>
                  <a:pt x="355610" y="422705"/>
                  <a:pt x="382536" y="422705"/>
                </a:cubicBezTo>
                <a:cubicBezTo>
                  <a:pt x="409462" y="422705"/>
                  <a:pt x="435553" y="417513"/>
                  <a:pt x="460158" y="407131"/>
                </a:cubicBezTo>
                <a:cubicBezTo>
                  <a:pt x="483834" y="397027"/>
                  <a:pt x="505190" y="382752"/>
                  <a:pt x="523481" y="364490"/>
                </a:cubicBezTo>
                <a:cubicBezTo>
                  <a:pt x="541772" y="346228"/>
                  <a:pt x="556164" y="324908"/>
                  <a:pt x="566192" y="301177"/>
                </a:cubicBezTo>
                <a:cubicBezTo>
                  <a:pt x="576591" y="276705"/>
                  <a:pt x="581883" y="250564"/>
                  <a:pt x="581883" y="223774"/>
                </a:cubicBezTo>
                <a:cubicBezTo>
                  <a:pt x="581883" y="196891"/>
                  <a:pt x="576591" y="170843"/>
                  <a:pt x="566192" y="146278"/>
                </a:cubicBezTo>
                <a:cubicBezTo>
                  <a:pt x="556164" y="122547"/>
                  <a:pt x="541772" y="101319"/>
                  <a:pt x="523481" y="83058"/>
                </a:cubicBezTo>
                <a:cubicBezTo>
                  <a:pt x="505190" y="64796"/>
                  <a:pt x="483834" y="50428"/>
                  <a:pt x="460158" y="40417"/>
                </a:cubicBezTo>
                <a:cubicBezTo>
                  <a:pt x="435553" y="30034"/>
                  <a:pt x="409462" y="24750"/>
                  <a:pt x="382536" y="24750"/>
                </a:cubicBezTo>
                <a:close/>
                <a:moveTo>
                  <a:pt x="382536" y="0"/>
                </a:moveTo>
                <a:cubicBezTo>
                  <a:pt x="412712" y="0"/>
                  <a:pt x="442145" y="5933"/>
                  <a:pt x="469721" y="17613"/>
                </a:cubicBezTo>
                <a:cubicBezTo>
                  <a:pt x="496462" y="28922"/>
                  <a:pt x="520417" y="45051"/>
                  <a:pt x="540937" y="65538"/>
                </a:cubicBezTo>
                <a:cubicBezTo>
                  <a:pt x="561549" y="86117"/>
                  <a:pt x="577705" y="110033"/>
                  <a:pt x="588940" y="136637"/>
                </a:cubicBezTo>
                <a:cubicBezTo>
                  <a:pt x="600639" y="164262"/>
                  <a:pt x="606581" y="193554"/>
                  <a:pt x="606581" y="223774"/>
                </a:cubicBezTo>
                <a:cubicBezTo>
                  <a:pt x="606581" y="253901"/>
                  <a:pt x="600639" y="283194"/>
                  <a:pt x="588940" y="310818"/>
                </a:cubicBezTo>
                <a:cubicBezTo>
                  <a:pt x="577705" y="337515"/>
                  <a:pt x="561549" y="361431"/>
                  <a:pt x="540937" y="381917"/>
                </a:cubicBezTo>
                <a:cubicBezTo>
                  <a:pt x="520417" y="402496"/>
                  <a:pt x="496462" y="418626"/>
                  <a:pt x="469721" y="429842"/>
                </a:cubicBezTo>
                <a:cubicBezTo>
                  <a:pt x="442145" y="441522"/>
                  <a:pt x="412805" y="447455"/>
                  <a:pt x="382536" y="447455"/>
                </a:cubicBezTo>
                <a:cubicBezTo>
                  <a:pt x="352267" y="447455"/>
                  <a:pt x="322927" y="441522"/>
                  <a:pt x="295258" y="429842"/>
                </a:cubicBezTo>
                <a:cubicBezTo>
                  <a:pt x="275295" y="421407"/>
                  <a:pt x="256818" y="410190"/>
                  <a:pt x="240105" y="396471"/>
                </a:cubicBezTo>
                <a:lnTo>
                  <a:pt x="209558" y="427061"/>
                </a:lnTo>
                <a:cubicBezTo>
                  <a:pt x="206030" y="420758"/>
                  <a:pt x="201666" y="414918"/>
                  <a:pt x="196373" y="409541"/>
                </a:cubicBezTo>
                <a:cubicBezTo>
                  <a:pt x="191081" y="404350"/>
                  <a:pt x="185232" y="399901"/>
                  <a:pt x="178918" y="396378"/>
                </a:cubicBezTo>
                <a:lnTo>
                  <a:pt x="209465" y="365880"/>
                </a:lnTo>
                <a:cubicBezTo>
                  <a:pt x="195724" y="349287"/>
                  <a:pt x="184582" y="330840"/>
                  <a:pt x="176040" y="310818"/>
                </a:cubicBezTo>
                <a:cubicBezTo>
                  <a:pt x="164341" y="283194"/>
                  <a:pt x="158491" y="253901"/>
                  <a:pt x="158491" y="223774"/>
                </a:cubicBezTo>
                <a:cubicBezTo>
                  <a:pt x="158491" y="193554"/>
                  <a:pt x="164341" y="164262"/>
                  <a:pt x="176040" y="136637"/>
                </a:cubicBezTo>
                <a:cubicBezTo>
                  <a:pt x="187367" y="110033"/>
                  <a:pt x="203523" y="86117"/>
                  <a:pt x="224043" y="65538"/>
                </a:cubicBezTo>
                <a:cubicBezTo>
                  <a:pt x="244655" y="45051"/>
                  <a:pt x="268610" y="28922"/>
                  <a:pt x="295258" y="17613"/>
                </a:cubicBezTo>
                <a:cubicBezTo>
                  <a:pt x="322927" y="5933"/>
                  <a:pt x="352267" y="0"/>
                  <a:pt x="38253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8" name="菱形 47"/>
          <p:cNvSpPr/>
          <p:nvPr/>
        </p:nvSpPr>
        <p:spPr>
          <a:xfrm>
            <a:off x="9557500" y="2608130"/>
            <a:ext cx="1332000" cy="1332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48"/>
          <p:cNvSpPr/>
          <p:nvPr/>
        </p:nvSpPr>
        <p:spPr>
          <a:xfrm>
            <a:off x="10015898" y="3086283"/>
            <a:ext cx="415204" cy="375693"/>
          </a:xfrm>
          <a:custGeom>
            <a:avLst/>
            <a:gdLst>
              <a:gd name="connsiteX0" fmla="*/ 407586 w 606580"/>
              <a:gd name="connsiteY0" fmla="*/ 252695 h 548858"/>
              <a:gd name="connsiteX1" fmla="*/ 502285 w 606580"/>
              <a:gd name="connsiteY1" fmla="*/ 252695 h 548858"/>
              <a:gd name="connsiteX2" fmla="*/ 502285 w 606580"/>
              <a:gd name="connsiteY2" fmla="*/ 346759 h 548858"/>
              <a:gd name="connsiteX3" fmla="*/ 407586 w 606580"/>
              <a:gd name="connsiteY3" fmla="*/ 346759 h 548858"/>
              <a:gd name="connsiteX4" fmla="*/ 104296 w 606580"/>
              <a:gd name="connsiteY4" fmla="*/ 205698 h 548858"/>
              <a:gd name="connsiteX5" fmla="*/ 199065 w 606580"/>
              <a:gd name="connsiteY5" fmla="*/ 205698 h 548858"/>
              <a:gd name="connsiteX6" fmla="*/ 199065 w 606580"/>
              <a:gd name="connsiteY6" fmla="*/ 346758 h 548858"/>
              <a:gd name="connsiteX7" fmla="*/ 104296 w 606580"/>
              <a:gd name="connsiteY7" fmla="*/ 346758 h 548858"/>
              <a:gd name="connsiteX8" fmla="*/ 255870 w 606580"/>
              <a:gd name="connsiteY8" fmla="*/ 96040 h 548858"/>
              <a:gd name="connsiteX9" fmla="*/ 350710 w 606580"/>
              <a:gd name="connsiteY9" fmla="*/ 96040 h 548858"/>
              <a:gd name="connsiteX10" fmla="*/ 350710 w 606580"/>
              <a:gd name="connsiteY10" fmla="*/ 346759 h 548858"/>
              <a:gd name="connsiteX11" fmla="*/ 255870 w 606580"/>
              <a:gd name="connsiteY11" fmla="*/ 346759 h 548858"/>
              <a:gd name="connsiteX12" fmla="*/ 37882 w 606580"/>
              <a:gd name="connsiteY12" fmla="*/ 37913 h 548858"/>
              <a:gd name="connsiteX13" fmla="*/ 37882 w 606580"/>
              <a:gd name="connsiteY13" fmla="*/ 405363 h 548858"/>
              <a:gd name="connsiteX14" fmla="*/ 568698 w 606580"/>
              <a:gd name="connsiteY14" fmla="*/ 405363 h 548858"/>
              <a:gd name="connsiteX15" fmla="*/ 568698 w 606580"/>
              <a:gd name="connsiteY15" fmla="*/ 37913 h 548858"/>
              <a:gd name="connsiteX16" fmla="*/ 18941 w 606580"/>
              <a:gd name="connsiteY16" fmla="*/ 0 h 548858"/>
              <a:gd name="connsiteX17" fmla="*/ 587639 w 606580"/>
              <a:gd name="connsiteY17" fmla="*/ 0 h 548858"/>
              <a:gd name="connsiteX18" fmla="*/ 606580 w 606580"/>
              <a:gd name="connsiteY18" fmla="*/ 18910 h 548858"/>
              <a:gd name="connsiteX19" fmla="*/ 606580 w 606580"/>
              <a:gd name="connsiteY19" fmla="*/ 424274 h 548858"/>
              <a:gd name="connsiteX20" fmla="*/ 587639 w 606580"/>
              <a:gd name="connsiteY20" fmla="*/ 443184 h 548858"/>
              <a:gd name="connsiteX21" fmla="*/ 322278 w 606580"/>
              <a:gd name="connsiteY21" fmla="*/ 443184 h 548858"/>
              <a:gd name="connsiteX22" fmla="*/ 322278 w 606580"/>
              <a:gd name="connsiteY22" fmla="*/ 511038 h 548858"/>
              <a:gd name="connsiteX23" fmla="*/ 450223 w 606580"/>
              <a:gd name="connsiteY23" fmla="*/ 511038 h 548858"/>
              <a:gd name="connsiteX24" fmla="*/ 450223 w 606580"/>
              <a:gd name="connsiteY24" fmla="*/ 548858 h 548858"/>
              <a:gd name="connsiteX25" fmla="*/ 156357 w 606580"/>
              <a:gd name="connsiteY25" fmla="*/ 548858 h 548858"/>
              <a:gd name="connsiteX26" fmla="*/ 156357 w 606580"/>
              <a:gd name="connsiteY26" fmla="*/ 511038 h 548858"/>
              <a:gd name="connsiteX27" fmla="*/ 284302 w 606580"/>
              <a:gd name="connsiteY27" fmla="*/ 511038 h 548858"/>
              <a:gd name="connsiteX28" fmla="*/ 284302 w 606580"/>
              <a:gd name="connsiteY28" fmla="*/ 443184 h 548858"/>
              <a:gd name="connsiteX29" fmla="*/ 18941 w 606580"/>
              <a:gd name="connsiteY29" fmla="*/ 443184 h 548858"/>
              <a:gd name="connsiteX30" fmla="*/ 0 w 606580"/>
              <a:gd name="connsiteY30" fmla="*/ 424274 h 548858"/>
              <a:gd name="connsiteX31" fmla="*/ 0 w 606580"/>
              <a:gd name="connsiteY31" fmla="*/ 18910 h 548858"/>
              <a:gd name="connsiteX32" fmla="*/ 18941 w 606580"/>
              <a:gd name="connsiteY32" fmla="*/ 0 h 548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6580" h="548858">
                <a:moveTo>
                  <a:pt x="407586" y="252695"/>
                </a:moveTo>
                <a:lnTo>
                  <a:pt x="502285" y="252695"/>
                </a:lnTo>
                <a:lnTo>
                  <a:pt x="502285" y="346759"/>
                </a:lnTo>
                <a:lnTo>
                  <a:pt x="407586" y="346759"/>
                </a:lnTo>
                <a:close/>
                <a:moveTo>
                  <a:pt x="104296" y="205698"/>
                </a:moveTo>
                <a:lnTo>
                  <a:pt x="199065" y="205698"/>
                </a:lnTo>
                <a:lnTo>
                  <a:pt x="199065" y="346758"/>
                </a:lnTo>
                <a:lnTo>
                  <a:pt x="104296" y="346758"/>
                </a:lnTo>
                <a:close/>
                <a:moveTo>
                  <a:pt x="255870" y="96040"/>
                </a:moveTo>
                <a:lnTo>
                  <a:pt x="350710" y="96040"/>
                </a:lnTo>
                <a:lnTo>
                  <a:pt x="350710" y="346759"/>
                </a:lnTo>
                <a:lnTo>
                  <a:pt x="255870" y="346759"/>
                </a:lnTo>
                <a:close/>
                <a:moveTo>
                  <a:pt x="37882" y="37913"/>
                </a:moveTo>
                <a:lnTo>
                  <a:pt x="37882" y="405363"/>
                </a:lnTo>
                <a:lnTo>
                  <a:pt x="568698" y="405363"/>
                </a:lnTo>
                <a:lnTo>
                  <a:pt x="568698" y="37913"/>
                </a:lnTo>
                <a:close/>
                <a:moveTo>
                  <a:pt x="18941" y="0"/>
                </a:moveTo>
                <a:lnTo>
                  <a:pt x="587639" y="0"/>
                </a:lnTo>
                <a:cubicBezTo>
                  <a:pt x="598038" y="0"/>
                  <a:pt x="606580" y="8528"/>
                  <a:pt x="606580" y="18910"/>
                </a:cubicBezTo>
                <a:lnTo>
                  <a:pt x="606580" y="424274"/>
                </a:lnTo>
                <a:cubicBezTo>
                  <a:pt x="606580" y="434656"/>
                  <a:pt x="598038" y="443184"/>
                  <a:pt x="587639" y="443184"/>
                </a:cubicBezTo>
                <a:lnTo>
                  <a:pt x="322278" y="443184"/>
                </a:lnTo>
                <a:lnTo>
                  <a:pt x="322278" y="511038"/>
                </a:lnTo>
                <a:lnTo>
                  <a:pt x="450223" y="511038"/>
                </a:lnTo>
                <a:lnTo>
                  <a:pt x="450223" y="548858"/>
                </a:lnTo>
                <a:lnTo>
                  <a:pt x="156357" y="548858"/>
                </a:lnTo>
                <a:lnTo>
                  <a:pt x="156357" y="511038"/>
                </a:lnTo>
                <a:lnTo>
                  <a:pt x="284302" y="511038"/>
                </a:lnTo>
                <a:lnTo>
                  <a:pt x="284302" y="443184"/>
                </a:lnTo>
                <a:lnTo>
                  <a:pt x="18941" y="443184"/>
                </a:lnTo>
                <a:cubicBezTo>
                  <a:pt x="8542" y="443184"/>
                  <a:pt x="0" y="434656"/>
                  <a:pt x="0" y="424274"/>
                </a:cubicBezTo>
                <a:lnTo>
                  <a:pt x="0" y="18910"/>
                </a:lnTo>
                <a:cubicBezTo>
                  <a:pt x="0" y="8528"/>
                  <a:pt x="8542" y="0"/>
                  <a:pt x="189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7" name="菱形 66"/>
          <p:cNvSpPr/>
          <p:nvPr/>
        </p:nvSpPr>
        <p:spPr>
          <a:xfrm>
            <a:off x="1302500" y="4360730"/>
            <a:ext cx="1332000" cy="13320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67"/>
          <p:cNvSpPr/>
          <p:nvPr/>
        </p:nvSpPr>
        <p:spPr>
          <a:xfrm>
            <a:off x="1795257" y="4819128"/>
            <a:ext cx="346486" cy="415203"/>
          </a:xfrm>
          <a:custGeom>
            <a:avLst/>
            <a:gdLst>
              <a:gd name="connsiteX0" fmla="*/ 234347 w 506307"/>
              <a:gd name="connsiteY0" fmla="*/ 379219 h 606722"/>
              <a:gd name="connsiteX1" fmla="*/ 271960 w 506307"/>
              <a:gd name="connsiteY1" fmla="*/ 379219 h 606722"/>
              <a:gd name="connsiteX2" fmla="*/ 278451 w 506307"/>
              <a:gd name="connsiteY2" fmla="*/ 385705 h 606722"/>
              <a:gd name="connsiteX3" fmla="*/ 278451 w 506307"/>
              <a:gd name="connsiteY3" fmla="*/ 448520 h 606722"/>
              <a:gd name="connsiteX4" fmla="*/ 271960 w 506307"/>
              <a:gd name="connsiteY4" fmla="*/ 455006 h 606722"/>
              <a:gd name="connsiteX5" fmla="*/ 234347 w 506307"/>
              <a:gd name="connsiteY5" fmla="*/ 455006 h 606722"/>
              <a:gd name="connsiteX6" fmla="*/ 227856 w 506307"/>
              <a:gd name="connsiteY6" fmla="*/ 448520 h 606722"/>
              <a:gd name="connsiteX7" fmla="*/ 227856 w 506307"/>
              <a:gd name="connsiteY7" fmla="*/ 385705 h 606722"/>
              <a:gd name="connsiteX8" fmla="*/ 234347 w 506307"/>
              <a:gd name="connsiteY8" fmla="*/ 379219 h 606722"/>
              <a:gd name="connsiteX9" fmla="*/ 234331 w 506307"/>
              <a:gd name="connsiteY9" fmla="*/ 328645 h 606722"/>
              <a:gd name="connsiteX10" fmla="*/ 177194 w 506307"/>
              <a:gd name="connsiteY10" fmla="*/ 385700 h 606722"/>
              <a:gd name="connsiteX11" fmla="*/ 177194 w 506307"/>
              <a:gd name="connsiteY11" fmla="*/ 448532 h 606722"/>
              <a:gd name="connsiteX12" fmla="*/ 234331 w 506307"/>
              <a:gd name="connsiteY12" fmla="*/ 505587 h 606722"/>
              <a:gd name="connsiteX13" fmla="*/ 271977 w 506307"/>
              <a:gd name="connsiteY13" fmla="*/ 505587 h 606722"/>
              <a:gd name="connsiteX14" fmla="*/ 329113 w 506307"/>
              <a:gd name="connsiteY14" fmla="*/ 448532 h 606722"/>
              <a:gd name="connsiteX15" fmla="*/ 329113 w 506307"/>
              <a:gd name="connsiteY15" fmla="*/ 385700 h 606722"/>
              <a:gd name="connsiteX16" fmla="*/ 271977 w 506307"/>
              <a:gd name="connsiteY16" fmla="*/ 328645 h 606722"/>
              <a:gd name="connsiteX17" fmla="*/ 253109 w 506307"/>
              <a:gd name="connsiteY17" fmla="*/ 0 h 606722"/>
              <a:gd name="connsiteX18" fmla="*/ 430303 w 506307"/>
              <a:gd name="connsiteY18" fmla="*/ 176942 h 606722"/>
              <a:gd name="connsiteX19" fmla="*/ 430303 w 506307"/>
              <a:gd name="connsiteY19" fmla="*/ 252749 h 606722"/>
              <a:gd name="connsiteX20" fmla="*/ 480943 w 506307"/>
              <a:gd name="connsiteY20" fmla="*/ 252749 h 606722"/>
              <a:gd name="connsiteX21" fmla="*/ 506307 w 506307"/>
              <a:gd name="connsiteY21" fmla="*/ 278077 h 606722"/>
              <a:gd name="connsiteX22" fmla="*/ 506307 w 506307"/>
              <a:gd name="connsiteY22" fmla="*/ 581394 h 606722"/>
              <a:gd name="connsiteX23" fmla="*/ 480943 w 506307"/>
              <a:gd name="connsiteY23" fmla="*/ 606722 h 606722"/>
              <a:gd name="connsiteX24" fmla="*/ 25275 w 506307"/>
              <a:gd name="connsiteY24" fmla="*/ 606722 h 606722"/>
              <a:gd name="connsiteX25" fmla="*/ 0 w 506307"/>
              <a:gd name="connsiteY25" fmla="*/ 581394 h 606722"/>
              <a:gd name="connsiteX26" fmla="*/ 0 w 506307"/>
              <a:gd name="connsiteY26" fmla="*/ 278077 h 606722"/>
              <a:gd name="connsiteX27" fmla="*/ 25275 w 506307"/>
              <a:gd name="connsiteY27" fmla="*/ 252749 h 606722"/>
              <a:gd name="connsiteX28" fmla="*/ 379753 w 506307"/>
              <a:gd name="connsiteY28" fmla="*/ 252749 h 606722"/>
              <a:gd name="connsiteX29" fmla="*/ 379753 w 506307"/>
              <a:gd name="connsiteY29" fmla="*/ 176942 h 606722"/>
              <a:gd name="connsiteX30" fmla="*/ 253109 w 506307"/>
              <a:gd name="connsiteY30" fmla="*/ 50568 h 606722"/>
              <a:gd name="connsiteX31" fmla="*/ 126554 w 506307"/>
              <a:gd name="connsiteY31" fmla="*/ 176942 h 606722"/>
              <a:gd name="connsiteX32" fmla="*/ 101279 w 506307"/>
              <a:gd name="connsiteY32" fmla="*/ 202270 h 606722"/>
              <a:gd name="connsiteX33" fmla="*/ 75915 w 506307"/>
              <a:gd name="connsiteY33" fmla="*/ 176942 h 606722"/>
              <a:gd name="connsiteX34" fmla="*/ 253109 w 506307"/>
              <a:gd name="connsiteY34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06307" h="606722">
                <a:moveTo>
                  <a:pt x="234347" y="379219"/>
                </a:moveTo>
                <a:lnTo>
                  <a:pt x="271960" y="379219"/>
                </a:lnTo>
                <a:cubicBezTo>
                  <a:pt x="275517" y="379219"/>
                  <a:pt x="278451" y="382062"/>
                  <a:pt x="278451" y="385705"/>
                </a:cubicBezTo>
                <a:lnTo>
                  <a:pt x="278451" y="448520"/>
                </a:lnTo>
                <a:cubicBezTo>
                  <a:pt x="278451" y="452074"/>
                  <a:pt x="275517" y="455006"/>
                  <a:pt x="271960" y="455006"/>
                </a:cubicBezTo>
                <a:lnTo>
                  <a:pt x="234347" y="455006"/>
                </a:lnTo>
                <a:cubicBezTo>
                  <a:pt x="230791" y="455006"/>
                  <a:pt x="227856" y="452074"/>
                  <a:pt x="227856" y="448520"/>
                </a:cubicBezTo>
                <a:lnTo>
                  <a:pt x="227856" y="385705"/>
                </a:lnTo>
                <a:cubicBezTo>
                  <a:pt x="227856" y="382062"/>
                  <a:pt x="230791" y="379219"/>
                  <a:pt x="234347" y="379219"/>
                </a:cubicBezTo>
                <a:close/>
                <a:moveTo>
                  <a:pt x="234331" y="328645"/>
                </a:moveTo>
                <a:cubicBezTo>
                  <a:pt x="202825" y="328645"/>
                  <a:pt x="177194" y="354240"/>
                  <a:pt x="177194" y="385700"/>
                </a:cubicBezTo>
                <a:lnTo>
                  <a:pt x="177194" y="448532"/>
                </a:lnTo>
                <a:cubicBezTo>
                  <a:pt x="177194" y="479992"/>
                  <a:pt x="202825" y="505587"/>
                  <a:pt x="234331" y="505587"/>
                </a:cubicBezTo>
                <a:lnTo>
                  <a:pt x="271977" y="505587"/>
                </a:lnTo>
                <a:cubicBezTo>
                  <a:pt x="303482" y="505587"/>
                  <a:pt x="329113" y="479992"/>
                  <a:pt x="329113" y="448532"/>
                </a:cubicBezTo>
                <a:lnTo>
                  <a:pt x="329113" y="385700"/>
                </a:lnTo>
                <a:cubicBezTo>
                  <a:pt x="329113" y="354240"/>
                  <a:pt x="303482" y="328645"/>
                  <a:pt x="271977" y="328645"/>
                </a:cubicBezTo>
                <a:close/>
                <a:moveTo>
                  <a:pt x="253109" y="0"/>
                </a:moveTo>
                <a:cubicBezTo>
                  <a:pt x="350829" y="0"/>
                  <a:pt x="430303" y="79362"/>
                  <a:pt x="430303" y="176942"/>
                </a:cubicBezTo>
                <a:lnTo>
                  <a:pt x="430303" y="252749"/>
                </a:lnTo>
                <a:lnTo>
                  <a:pt x="480943" y="252749"/>
                </a:lnTo>
                <a:cubicBezTo>
                  <a:pt x="494916" y="252749"/>
                  <a:pt x="506307" y="264124"/>
                  <a:pt x="506307" y="278077"/>
                </a:cubicBezTo>
                <a:lnTo>
                  <a:pt x="506307" y="581394"/>
                </a:lnTo>
                <a:cubicBezTo>
                  <a:pt x="506307" y="595435"/>
                  <a:pt x="494916" y="606722"/>
                  <a:pt x="480943" y="606722"/>
                </a:cubicBezTo>
                <a:lnTo>
                  <a:pt x="25275" y="606722"/>
                </a:lnTo>
                <a:cubicBezTo>
                  <a:pt x="11302" y="606722"/>
                  <a:pt x="0" y="595435"/>
                  <a:pt x="0" y="581394"/>
                </a:cubicBezTo>
                <a:lnTo>
                  <a:pt x="0" y="278077"/>
                </a:lnTo>
                <a:cubicBezTo>
                  <a:pt x="0" y="264124"/>
                  <a:pt x="11302" y="252749"/>
                  <a:pt x="25275" y="252749"/>
                </a:cubicBezTo>
                <a:lnTo>
                  <a:pt x="379753" y="252749"/>
                </a:lnTo>
                <a:lnTo>
                  <a:pt x="379753" y="176942"/>
                </a:lnTo>
                <a:cubicBezTo>
                  <a:pt x="379753" y="107267"/>
                  <a:pt x="322972" y="50568"/>
                  <a:pt x="253109" y="50568"/>
                </a:cubicBezTo>
                <a:cubicBezTo>
                  <a:pt x="183335" y="50568"/>
                  <a:pt x="126554" y="107267"/>
                  <a:pt x="126554" y="176942"/>
                </a:cubicBezTo>
                <a:cubicBezTo>
                  <a:pt x="126554" y="190895"/>
                  <a:pt x="115252" y="202270"/>
                  <a:pt x="101279" y="202270"/>
                </a:cubicBezTo>
                <a:cubicBezTo>
                  <a:pt x="87306" y="202270"/>
                  <a:pt x="75915" y="190895"/>
                  <a:pt x="75915" y="176942"/>
                </a:cubicBezTo>
                <a:cubicBezTo>
                  <a:pt x="75915" y="79362"/>
                  <a:pt x="155389" y="0"/>
                  <a:pt x="253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5" name="菱形 64"/>
          <p:cNvSpPr/>
          <p:nvPr/>
        </p:nvSpPr>
        <p:spPr>
          <a:xfrm>
            <a:off x="2953500" y="4360730"/>
            <a:ext cx="1332000" cy="133200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65"/>
          <p:cNvSpPr/>
          <p:nvPr/>
        </p:nvSpPr>
        <p:spPr>
          <a:xfrm>
            <a:off x="3430168" y="4819128"/>
            <a:ext cx="378664" cy="415204"/>
          </a:xfrm>
          <a:custGeom>
            <a:avLst/>
            <a:gdLst>
              <a:gd name="connsiteX0" fmla="*/ 130776 w 510187"/>
              <a:gd name="connsiteY0" fmla="*/ 398252 h 559418"/>
              <a:gd name="connsiteX1" fmla="*/ 180826 w 510187"/>
              <a:gd name="connsiteY1" fmla="*/ 398252 h 559418"/>
              <a:gd name="connsiteX2" fmla="*/ 195356 w 510187"/>
              <a:gd name="connsiteY2" fmla="*/ 420815 h 559418"/>
              <a:gd name="connsiteX3" fmla="*/ 140463 w 510187"/>
              <a:gd name="connsiteY3" fmla="*/ 420815 h 559418"/>
              <a:gd name="connsiteX4" fmla="*/ 48435 w 510187"/>
              <a:gd name="connsiteY4" fmla="*/ 535243 h 559418"/>
              <a:gd name="connsiteX5" fmla="*/ 461752 w 510187"/>
              <a:gd name="connsiteY5" fmla="*/ 535243 h 559418"/>
              <a:gd name="connsiteX6" fmla="*/ 369724 w 510187"/>
              <a:gd name="connsiteY6" fmla="*/ 420815 h 559418"/>
              <a:gd name="connsiteX7" fmla="*/ 316445 w 510187"/>
              <a:gd name="connsiteY7" fmla="*/ 420815 h 559418"/>
              <a:gd name="connsiteX8" fmla="*/ 329361 w 510187"/>
              <a:gd name="connsiteY8" fmla="*/ 398252 h 559418"/>
              <a:gd name="connsiteX9" fmla="*/ 381026 w 510187"/>
              <a:gd name="connsiteY9" fmla="*/ 398252 h 559418"/>
              <a:gd name="connsiteX10" fmla="*/ 510187 w 510187"/>
              <a:gd name="connsiteY10" fmla="*/ 559418 h 559418"/>
              <a:gd name="connsiteX11" fmla="*/ 0 w 510187"/>
              <a:gd name="connsiteY11" fmla="*/ 559418 h 559418"/>
              <a:gd name="connsiteX12" fmla="*/ 254964 w 510187"/>
              <a:gd name="connsiteY12" fmla="*/ 79000 h 559418"/>
              <a:gd name="connsiteX13" fmla="*/ 175836 w 510187"/>
              <a:gd name="connsiteY13" fmla="*/ 159612 h 559418"/>
              <a:gd name="connsiteX14" fmla="*/ 254964 w 510187"/>
              <a:gd name="connsiteY14" fmla="*/ 238611 h 559418"/>
              <a:gd name="connsiteX15" fmla="*/ 335706 w 510187"/>
              <a:gd name="connsiteY15" fmla="*/ 159612 h 559418"/>
              <a:gd name="connsiteX16" fmla="*/ 254964 w 510187"/>
              <a:gd name="connsiteY16" fmla="*/ 79000 h 559418"/>
              <a:gd name="connsiteX17" fmla="*/ 254964 w 510187"/>
              <a:gd name="connsiteY17" fmla="*/ 0 h 559418"/>
              <a:gd name="connsiteX18" fmla="*/ 414834 w 510187"/>
              <a:gd name="connsiteY18" fmla="*/ 159612 h 559418"/>
              <a:gd name="connsiteX19" fmla="*/ 254964 w 510187"/>
              <a:gd name="connsiteY19" fmla="*/ 478835 h 559418"/>
              <a:gd name="connsiteX20" fmla="*/ 95093 w 510187"/>
              <a:gd name="connsiteY20" fmla="*/ 159612 h 559418"/>
              <a:gd name="connsiteX21" fmla="*/ 254964 w 510187"/>
              <a:gd name="connsiteY21" fmla="*/ 0 h 559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10187" h="559418">
                <a:moveTo>
                  <a:pt x="130776" y="398252"/>
                </a:moveTo>
                <a:lnTo>
                  <a:pt x="180826" y="398252"/>
                </a:lnTo>
                <a:cubicBezTo>
                  <a:pt x="185669" y="404699"/>
                  <a:pt x="190513" y="412757"/>
                  <a:pt x="195356" y="420815"/>
                </a:cubicBezTo>
                <a:lnTo>
                  <a:pt x="140463" y="420815"/>
                </a:lnTo>
                <a:lnTo>
                  <a:pt x="48435" y="535243"/>
                </a:lnTo>
                <a:lnTo>
                  <a:pt x="461752" y="535243"/>
                </a:lnTo>
                <a:lnTo>
                  <a:pt x="369724" y="420815"/>
                </a:lnTo>
                <a:lnTo>
                  <a:pt x="316445" y="420815"/>
                </a:lnTo>
                <a:cubicBezTo>
                  <a:pt x="319674" y="412757"/>
                  <a:pt x="324518" y="404699"/>
                  <a:pt x="329361" y="398252"/>
                </a:cubicBezTo>
                <a:lnTo>
                  <a:pt x="381026" y="398252"/>
                </a:lnTo>
                <a:lnTo>
                  <a:pt x="510187" y="559418"/>
                </a:lnTo>
                <a:lnTo>
                  <a:pt x="0" y="559418"/>
                </a:lnTo>
                <a:close/>
                <a:moveTo>
                  <a:pt x="254964" y="79000"/>
                </a:moveTo>
                <a:cubicBezTo>
                  <a:pt x="211363" y="79000"/>
                  <a:pt x="175836" y="116081"/>
                  <a:pt x="175836" y="159612"/>
                </a:cubicBezTo>
                <a:cubicBezTo>
                  <a:pt x="175836" y="203142"/>
                  <a:pt x="211363" y="238611"/>
                  <a:pt x="254964" y="238611"/>
                </a:cubicBezTo>
                <a:cubicBezTo>
                  <a:pt x="300179" y="238611"/>
                  <a:pt x="335706" y="203142"/>
                  <a:pt x="335706" y="159612"/>
                </a:cubicBezTo>
                <a:cubicBezTo>
                  <a:pt x="335706" y="116081"/>
                  <a:pt x="300179" y="79000"/>
                  <a:pt x="254964" y="79000"/>
                </a:cubicBezTo>
                <a:close/>
                <a:moveTo>
                  <a:pt x="254964" y="0"/>
                </a:moveTo>
                <a:cubicBezTo>
                  <a:pt x="343781" y="0"/>
                  <a:pt x="414834" y="70939"/>
                  <a:pt x="414834" y="159612"/>
                </a:cubicBezTo>
                <a:cubicBezTo>
                  <a:pt x="414834" y="246673"/>
                  <a:pt x="254964" y="478835"/>
                  <a:pt x="254964" y="478835"/>
                </a:cubicBezTo>
                <a:cubicBezTo>
                  <a:pt x="254964" y="478835"/>
                  <a:pt x="95093" y="246673"/>
                  <a:pt x="95093" y="159612"/>
                </a:cubicBezTo>
                <a:cubicBezTo>
                  <a:pt x="95093" y="70939"/>
                  <a:pt x="167761" y="0"/>
                  <a:pt x="2549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3" name="菱形 62"/>
          <p:cNvSpPr/>
          <p:nvPr/>
        </p:nvSpPr>
        <p:spPr>
          <a:xfrm>
            <a:off x="4604500" y="4360730"/>
            <a:ext cx="1332000" cy="133200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63"/>
          <p:cNvSpPr/>
          <p:nvPr/>
        </p:nvSpPr>
        <p:spPr>
          <a:xfrm>
            <a:off x="5097707" y="4819128"/>
            <a:ext cx="345585" cy="415204"/>
          </a:xfrm>
          <a:custGeom>
            <a:avLst/>
            <a:gdLst>
              <a:gd name="connsiteX0" fmla="*/ 166861 w 505460"/>
              <a:gd name="connsiteY0" fmla="*/ 355015 h 607286"/>
              <a:gd name="connsiteX1" fmla="*/ 421301 w 505460"/>
              <a:gd name="connsiteY1" fmla="*/ 355015 h 607286"/>
              <a:gd name="connsiteX2" fmla="*/ 438634 w 505460"/>
              <a:gd name="connsiteY2" fmla="*/ 372303 h 607286"/>
              <a:gd name="connsiteX3" fmla="*/ 421301 w 505460"/>
              <a:gd name="connsiteY3" fmla="*/ 389592 h 607286"/>
              <a:gd name="connsiteX4" fmla="*/ 166861 w 505460"/>
              <a:gd name="connsiteY4" fmla="*/ 389592 h 607286"/>
              <a:gd name="connsiteX5" fmla="*/ 149528 w 505460"/>
              <a:gd name="connsiteY5" fmla="*/ 372303 h 607286"/>
              <a:gd name="connsiteX6" fmla="*/ 166861 w 505460"/>
              <a:gd name="connsiteY6" fmla="*/ 355015 h 607286"/>
              <a:gd name="connsiteX7" fmla="*/ 166861 w 505460"/>
              <a:gd name="connsiteY7" fmla="*/ 272524 h 607286"/>
              <a:gd name="connsiteX8" fmla="*/ 421301 w 505460"/>
              <a:gd name="connsiteY8" fmla="*/ 272524 h 607286"/>
              <a:gd name="connsiteX9" fmla="*/ 438634 w 505460"/>
              <a:gd name="connsiteY9" fmla="*/ 289813 h 607286"/>
              <a:gd name="connsiteX10" fmla="*/ 421301 w 505460"/>
              <a:gd name="connsiteY10" fmla="*/ 307101 h 607286"/>
              <a:gd name="connsiteX11" fmla="*/ 166861 w 505460"/>
              <a:gd name="connsiteY11" fmla="*/ 307101 h 607286"/>
              <a:gd name="connsiteX12" fmla="*/ 149528 w 505460"/>
              <a:gd name="connsiteY12" fmla="*/ 289813 h 607286"/>
              <a:gd name="connsiteX13" fmla="*/ 166861 w 505460"/>
              <a:gd name="connsiteY13" fmla="*/ 272524 h 607286"/>
              <a:gd name="connsiteX14" fmla="*/ 166861 w 505460"/>
              <a:gd name="connsiteY14" fmla="*/ 190033 h 607286"/>
              <a:gd name="connsiteX15" fmla="*/ 421301 w 505460"/>
              <a:gd name="connsiteY15" fmla="*/ 190033 h 607286"/>
              <a:gd name="connsiteX16" fmla="*/ 438634 w 505460"/>
              <a:gd name="connsiteY16" fmla="*/ 207439 h 607286"/>
              <a:gd name="connsiteX17" fmla="*/ 421301 w 505460"/>
              <a:gd name="connsiteY17" fmla="*/ 224751 h 607286"/>
              <a:gd name="connsiteX18" fmla="*/ 166861 w 505460"/>
              <a:gd name="connsiteY18" fmla="*/ 224751 h 607286"/>
              <a:gd name="connsiteX19" fmla="*/ 149528 w 505460"/>
              <a:gd name="connsiteY19" fmla="*/ 207439 h 607286"/>
              <a:gd name="connsiteX20" fmla="*/ 166861 w 505460"/>
              <a:gd name="connsiteY20" fmla="*/ 190033 h 607286"/>
              <a:gd name="connsiteX21" fmla="*/ 166861 w 505460"/>
              <a:gd name="connsiteY21" fmla="*/ 107612 h 607286"/>
              <a:gd name="connsiteX22" fmla="*/ 421301 w 505460"/>
              <a:gd name="connsiteY22" fmla="*/ 107612 h 607286"/>
              <a:gd name="connsiteX23" fmla="*/ 438634 w 505460"/>
              <a:gd name="connsiteY23" fmla="*/ 124901 h 607286"/>
              <a:gd name="connsiteX24" fmla="*/ 421301 w 505460"/>
              <a:gd name="connsiteY24" fmla="*/ 142189 h 607286"/>
              <a:gd name="connsiteX25" fmla="*/ 166861 w 505460"/>
              <a:gd name="connsiteY25" fmla="*/ 142189 h 607286"/>
              <a:gd name="connsiteX26" fmla="*/ 149528 w 505460"/>
              <a:gd name="connsiteY26" fmla="*/ 124901 h 607286"/>
              <a:gd name="connsiteX27" fmla="*/ 166861 w 505460"/>
              <a:gd name="connsiteY27" fmla="*/ 107612 h 607286"/>
              <a:gd name="connsiteX28" fmla="*/ 43330 w 505460"/>
              <a:gd name="connsiteY28" fmla="*/ 105635 h 607286"/>
              <a:gd name="connsiteX29" fmla="*/ 34664 w 505460"/>
              <a:gd name="connsiteY29" fmla="*/ 114289 h 607286"/>
              <a:gd name="connsiteX30" fmla="*/ 34664 w 505460"/>
              <a:gd name="connsiteY30" fmla="*/ 563922 h 607286"/>
              <a:gd name="connsiteX31" fmla="*/ 43330 w 505460"/>
              <a:gd name="connsiteY31" fmla="*/ 572576 h 607286"/>
              <a:gd name="connsiteX32" fmla="*/ 379237 w 505460"/>
              <a:gd name="connsiteY32" fmla="*/ 572576 h 607286"/>
              <a:gd name="connsiteX33" fmla="*/ 387903 w 505460"/>
              <a:gd name="connsiteY33" fmla="*/ 563922 h 607286"/>
              <a:gd name="connsiteX34" fmla="*/ 387903 w 505460"/>
              <a:gd name="connsiteY34" fmla="*/ 536267 h 607286"/>
              <a:gd name="connsiteX35" fmla="*/ 126223 w 505460"/>
              <a:gd name="connsiteY35" fmla="*/ 536267 h 607286"/>
              <a:gd name="connsiteX36" fmla="*/ 82799 w 505460"/>
              <a:gd name="connsiteY36" fmla="*/ 492997 h 607286"/>
              <a:gd name="connsiteX37" fmla="*/ 82799 w 505460"/>
              <a:gd name="connsiteY37" fmla="*/ 105635 h 607286"/>
              <a:gd name="connsiteX38" fmla="*/ 126223 w 505460"/>
              <a:gd name="connsiteY38" fmla="*/ 34616 h 607286"/>
              <a:gd name="connsiteX39" fmla="*/ 117557 w 505460"/>
              <a:gd name="connsiteY39" fmla="*/ 43270 h 607286"/>
              <a:gd name="connsiteX40" fmla="*/ 117557 w 505460"/>
              <a:gd name="connsiteY40" fmla="*/ 492997 h 607286"/>
              <a:gd name="connsiteX41" fmla="*/ 126223 w 505460"/>
              <a:gd name="connsiteY41" fmla="*/ 501651 h 607286"/>
              <a:gd name="connsiteX42" fmla="*/ 462130 w 505460"/>
              <a:gd name="connsiteY42" fmla="*/ 501651 h 607286"/>
              <a:gd name="connsiteX43" fmla="*/ 470796 w 505460"/>
              <a:gd name="connsiteY43" fmla="*/ 492997 h 607286"/>
              <a:gd name="connsiteX44" fmla="*/ 470796 w 505460"/>
              <a:gd name="connsiteY44" fmla="*/ 43270 h 607286"/>
              <a:gd name="connsiteX45" fmla="*/ 462130 w 505460"/>
              <a:gd name="connsiteY45" fmla="*/ 34616 h 607286"/>
              <a:gd name="connsiteX46" fmla="*/ 126223 w 505460"/>
              <a:gd name="connsiteY46" fmla="*/ 0 h 607286"/>
              <a:gd name="connsiteX47" fmla="*/ 462130 w 505460"/>
              <a:gd name="connsiteY47" fmla="*/ 0 h 607286"/>
              <a:gd name="connsiteX48" fmla="*/ 505460 w 505460"/>
              <a:gd name="connsiteY48" fmla="*/ 43270 h 607286"/>
              <a:gd name="connsiteX49" fmla="*/ 505460 w 505460"/>
              <a:gd name="connsiteY49" fmla="*/ 492997 h 607286"/>
              <a:gd name="connsiteX50" fmla="*/ 462130 w 505460"/>
              <a:gd name="connsiteY50" fmla="*/ 536267 h 607286"/>
              <a:gd name="connsiteX51" fmla="*/ 422661 w 505460"/>
              <a:gd name="connsiteY51" fmla="*/ 536267 h 607286"/>
              <a:gd name="connsiteX52" fmla="*/ 422661 w 505460"/>
              <a:gd name="connsiteY52" fmla="*/ 563922 h 607286"/>
              <a:gd name="connsiteX53" fmla="*/ 379237 w 505460"/>
              <a:gd name="connsiteY53" fmla="*/ 607286 h 607286"/>
              <a:gd name="connsiteX54" fmla="*/ 43330 w 505460"/>
              <a:gd name="connsiteY54" fmla="*/ 607286 h 607286"/>
              <a:gd name="connsiteX55" fmla="*/ 0 w 505460"/>
              <a:gd name="connsiteY55" fmla="*/ 563922 h 607286"/>
              <a:gd name="connsiteX56" fmla="*/ 0 w 505460"/>
              <a:gd name="connsiteY56" fmla="*/ 114289 h 607286"/>
              <a:gd name="connsiteX57" fmla="*/ 43330 w 505460"/>
              <a:gd name="connsiteY57" fmla="*/ 70925 h 607286"/>
              <a:gd name="connsiteX58" fmla="*/ 82799 w 505460"/>
              <a:gd name="connsiteY58" fmla="*/ 70925 h 607286"/>
              <a:gd name="connsiteX59" fmla="*/ 82799 w 505460"/>
              <a:gd name="connsiteY59" fmla="*/ 43270 h 607286"/>
              <a:gd name="connsiteX60" fmla="*/ 126223 w 505460"/>
              <a:gd name="connsiteY60" fmla="*/ 0 h 60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505460" h="607286">
                <a:moveTo>
                  <a:pt x="166861" y="355015"/>
                </a:moveTo>
                <a:lnTo>
                  <a:pt x="421301" y="355015"/>
                </a:lnTo>
                <a:cubicBezTo>
                  <a:pt x="430910" y="355015"/>
                  <a:pt x="438634" y="362720"/>
                  <a:pt x="438634" y="372303"/>
                </a:cubicBezTo>
                <a:cubicBezTo>
                  <a:pt x="438634" y="381793"/>
                  <a:pt x="430910" y="389592"/>
                  <a:pt x="421301" y="389592"/>
                </a:cubicBezTo>
                <a:lnTo>
                  <a:pt x="166861" y="389592"/>
                </a:lnTo>
                <a:cubicBezTo>
                  <a:pt x="157253" y="389592"/>
                  <a:pt x="149528" y="381887"/>
                  <a:pt x="149528" y="372303"/>
                </a:cubicBezTo>
                <a:cubicBezTo>
                  <a:pt x="149528" y="362720"/>
                  <a:pt x="157253" y="355015"/>
                  <a:pt x="166861" y="355015"/>
                </a:cubicBezTo>
                <a:close/>
                <a:moveTo>
                  <a:pt x="166861" y="272524"/>
                </a:moveTo>
                <a:lnTo>
                  <a:pt x="421301" y="272524"/>
                </a:lnTo>
                <a:cubicBezTo>
                  <a:pt x="430910" y="272524"/>
                  <a:pt x="438634" y="280229"/>
                  <a:pt x="438634" y="289813"/>
                </a:cubicBezTo>
                <a:cubicBezTo>
                  <a:pt x="438634" y="299396"/>
                  <a:pt x="430910" y="307101"/>
                  <a:pt x="421301" y="307101"/>
                </a:cubicBezTo>
                <a:lnTo>
                  <a:pt x="166861" y="307101"/>
                </a:lnTo>
                <a:cubicBezTo>
                  <a:pt x="157253" y="307101"/>
                  <a:pt x="149528" y="299396"/>
                  <a:pt x="149528" y="289813"/>
                </a:cubicBezTo>
                <a:cubicBezTo>
                  <a:pt x="149528" y="280229"/>
                  <a:pt x="157253" y="272524"/>
                  <a:pt x="166861" y="272524"/>
                </a:cubicBezTo>
                <a:close/>
                <a:moveTo>
                  <a:pt x="166861" y="190033"/>
                </a:moveTo>
                <a:lnTo>
                  <a:pt x="421301" y="190033"/>
                </a:lnTo>
                <a:cubicBezTo>
                  <a:pt x="430910" y="190033"/>
                  <a:pt x="438634" y="197842"/>
                  <a:pt x="438634" y="207439"/>
                </a:cubicBezTo>
                <a:cubicBezTo>
                  <a:pt x="438634" y="216942"/>
                  <a:pt x="430910" y="224751"/>
                  <a:pt x="421301" y="224751"/>
                </a:cubicBezTo>
                <a:lnTo>
                  <a:pt x="166861" y="224751"/>
                </a:lnTo>
                <a:cubicBezTo>
                  <a:pt x="157253" y="224751"/>
                  <a:pt x="149528" y="216942"/>
                  <a:pt x="149528" y="207439"/>
                </a:cubicBezTo>
                <a:cubicBezTo>
                  <a:pt x="149528" y="197842"/>
                  <a:pt x="157253" y="190033"/>
                  <a:pt x="166861" y="190033"/>
                </a:cubicBezTo>
                <a:close/>
                <a:moveTo>
                  <a:pt x="166861" y="107612"/>
                </a:moveTo>
                <a:lnTo>
                  <a:pt x="421301" y="107612"/>
                </a:lnTo>
                <a:cubicBezTo>
                  <a:pt x="430910" y="107612"/>
                  <a:pt x="438634" y="115317"/>
                  <a:pt x="438634" y="124901"/>
                </a:cubicBezTo>
                <a:cubicBezTo>
                  <a:pt x="438634" y="134484"/>
                  <a:pt x="430910" y="142189"/>
                  <a:pt x="421301" y="142189"/>
                </a:cubicBezTo>
                <a:lnTo>
                  <a:pt x="166861" y="142189"/>
                </a:lnTo>
                <a:cubicBezTo>
                  <a:pt x="157253" y="142189"/>
                  <a:pt x="149528" y="134484"/>
                  <a:pt x="149528" y="124901"/>
                </a:cubicBezTo>
                <a:cubicBezTo>
                  <a:pt x="149528" y="115317"/>
                  <a:pt x="157253" y="107612"/>
                  <a:pt x="166861" y="107612"/>
                </a:cubicBezTo>
                <a:close/>
                <a:moveTo>
                  <a:pt x="43330" y="105635"/>
                </a:moveTo>
                <a:cubicBezTo>
                  <a:pt x="38526" y="105635"/>
                  <a:pt x="34664" y="109492"/>
                  <a:pt x="34664" y="114289"/>
                </a:cubicBezTo>
                <a:lnTo>
                  <a:pt x="34664" y="563922"/>
                </a:lnTo>
                <a:cubicBezTo>
                  <a:pt x="34664" y="568719"/>
                  <a:pt x="38526" y="572576"/>
                  <a:pt x="43330" y="572576"/>
                </a:cubicBezTo>
                <a:lnTo>
                  <a:pt x="379237" y="572576"/>
                </a:lnTo>
                <a:cubicBezTo>
                  <a:pt x="384041" y="572576"/>
                  <a:pt x="387903" y="568719"/>
                  <a:pt x="387903" y="563922"/>
                </a:cubicBezTo>
                <a:lnTo>
                  <a:pt x="387903" y="536267"/>
                </a:lnTo>
                <a:lnTo>
                  <a:pt x="126223" y="536267"/>
                </a:lnTo>
                <a:cubicBezTo>
                  <a:pt x="102297" y="536267"/>
                  <a:pt x="82799" y="516889"/>
                  <a:pt x="82799" y="492997"/>
                </a:cubicBezTo>
                <a:lnTo>
                  <a:pt x="82799" y="105635"/>
                </a:lnTo>
                <a:close/>
                <a:moveTo>
                  <a:pt x="126223" y="34616"/>
                </a:moveTo>
                <a:cubicBezTo>
                  <a:pt x="121419" y="34616"/>
                  <a:pt x="117557" y="38567"/>
                  <a:pt x="117557" y="43270"/>
                </a:cubicBezTo>
                <a:lnTo>
                  <a:pt x="117557" y="492997"/>
                </a:lnTo>
                <a:cubicBezTo>
                  <a:pt x="117557" y="497794"/>
                  <a:pt x="121419" y="501651"/>
                  <a:pt x="126223" y="501651"/>
                </a:cubicBezTo>
                <a:lnTo>
                  <a:pt x="462130" y="501651"/>
                </a:lnTo>
                <a:cubicBezTo>
                  <a:pt x="466840" y="501651"/>
                  <a:pt x="470796" y="497794"/>
                  <a:pt x="470796" y="492997"/>
                </a:cubicBezTo>
                <a:lnTo>
                  <a:pt x="470796" y="43270"/>
                </a:lnTo>
                <a:cubicBezTo>
                  <a:pt x="470796" y="38567"/>
                  <a:pt x="466840" y="34616"/>
                  <a:pt x="462130" y="34616"/>
                </a:cubicBezTo>
                <a:close/>
                <a:moveTo>
                  <a:pt x="126223" y="0"/>
                </a:moveTo>
                <a:lnTo>
                  <a:pt x="462130" y="0"/>
                </a:lnTo>
                <a:cubicBezTo>
                  <a:pt x="485961" y="0"/>
                  <a:pt x="505460" y="19472"/>
                  <a:pt x="505460" y="43270"/>
                </a:cubicBezTo>
                <a:lnTo>
                  <a:pt x="505460" y="492997"/>
                </a:lnTo>
                <a:cubicBezTo>
                  <a:pt x="505460" y="516889"/>
                  <a:pt x="485961" y="536267"/>
                  <a:pt x="462130" y="536267"/>
                </a:cubicBezTo>
                <a:lnTo>
                  <a:pt x="422661" y="536267"/>
                </a:lnTo>
                <a:lnTo>
                  <a:pt x="422661" y="563922"/>
                </a:lnTo>
                <a:cubicBezTo>
                  <a:pt x="422661" y="587815"/>
                  <a:pt x="403163" y="607286"/>
                  <a:pt x="379237" y="607286"/>
                </a:cubicBezTo>
                <a:lnTo>
                  <a:pt x="43330" y="607286"/>
                </a:lnTo>
                <a:cubicBezTo>
                  <a:pt x="19404" y="607286"/>
                  <a:pt x="0" y="587815"/>
                  <a:pt x="0" y="563922"/>
                </a:cubicBezTo>
                <a:lnTo>
                  <a:pt x="0" y="114289"/>
                </a:lnTo>
                <a:cubicBezTo>
                  <a:pt x="0" y="90397"/>
                  <a:pt x="19404" y="70925"/>
                  <a:pt x="43330" y="70925"/>
                </a:cubicBezTo>
                <a:lnTo>
                  <a:pt x="82799" y="70925"/>
                </a:lnTo>
                <a:lnTo>
                  <a:pt x="82799" y="43270"/>
                </a:lnTo>
                <a:cubicBezTo>
                  <a:pt x="82799" y="19472"/>
                  <a:pt x="102297" y="0"/>
                  <a:pt x="1262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1" name="菱形 60"/>
          <p:cNvSpPr/>
          <p:nvPr/>
        </p:nvSpPr>
        <p:spPr>
          <a:xfrm>
            <a:off x="6255500" y="4360730"/>
            <a:ext cx="1332000" cy="1332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61"/>
          <p:cNvSpPr/>
          <p:nvPr/>
        </p:nvSpPr>
        <p:spPr>
          <a:xfrm>
            <a:off x="6713898" y="4819562"/>
            <a:ext cx="415204" cy="414335"/>
          </a:xfrm>
          <a:custGeom>
            <a:avLst/>
            <a:gdLst>
              <a:gd name="connsiteX0" fmla="*/ 73141 w 606368"/>
              <a:gd name="connsiteY0" fmla="*/ 459099 h 605099"/>
              <a:gd name="connsiteX1" fmla="*/ 146282 w 606368"/>
              <a:gd name="connsiteY1" fmla="*/ 532099 h 605099"/>
              <a:gd name="connsiteX2" fmla="*/ 73141 w 606368"/>
              <a:gd name="connsiteY2" fmla="*/ 605099 h 605099"/>
              <a:gd name="connsiteX3" fmla="*/ 0 w 606368"/>
              <a:gd name="connsiteY3" fmla="*/ 532099 h 605099"/>
              <a:gd name="connsiteX4" fmla="*/ 73141 w 606368"/>
              <a:gd name="connsiteY4" fmla="*/ 459099 h 605099"/>
              <a:gd name="connsiteX5" fmla="*/ 90350 w 606368"/>
              <a:gd name="connsiteY5" fmla="*/ 311335 h 605099"/>
              <a:gd name="connsiteX6" fmla="*/ 286566 w 606368"/>
              <a:gd name="connsiteY6" fmla="*/ 507355 h 605099"/>
              <a:gd name="connsiteX7" fmla="*/ 245213 w 606368"/>
              <a:gd name="connsiteY7" fmla="*/ 548647 h 605099"/>
              <a:gd name="connsiteX8" fmla="*/ 203860 w 606368"/>
              <a:gd name="connsiteY8" fmla="*/ 507355 h 605099"/>
              <a:gd name="connsiteX9" fmla="*/ 90350 w 606368"/>
              <a:gd name="connsiteY9" fmla="*/ 393919 h 605099"/>
              <a:gd name="connsiteX10" fmla="*/ 48902 w 606368"/>
              <a:gd name="connsiteY10" fmla="*/ 352627 h 605099"/>
              <a:gd name="connsiteX11" fmla="*/ 90350 w 606368"/>
              <a:gd name="connsiteY11" fmla="*/ 311335 h 605099"/>
              <a:gd name="connsiteX12" fmla="*/ 112838 w 606368"/>
              <a:gd name="connsiteY12" fmla="*/ 158772 h 605099"/>
              <a:gd name="connsiteX13" fmla="*/ 439340 w 606368"/>
              <a:gd name="connsiteY13" fmla="*/ 484848 h 605099"/>
              <a:gd name="connsiteX14" fmla="*/ 397986 w 606368"/>
              <a:gd name="connsiteY14" fmla="*/ 526136 h 605099"/>
              <a:gd name="connsiteX15" fmla="*/ 356631 w 606368"/>
              <a:gd name="connsiteY15" fmla="*/ 484848 h 605099"/>
              <a:gd name="connsiteX16" fmla="*/ 112838 w 606368"/>
              <a:gd name="connsiteY16" fmla="*/ 241443 h 605099"/>
              <a:gd name="connsiteX17" fmla="*/ 71483 w 606368"/>
              <a:gd name="connsiteY17" fmla="*/ 200060 h 605099"/>
              <a:gd name="connsiteX18" fmla="*/ 112838 w 606368"/>
              <a:gd name="connsiteY18" fmla="*/ 158772 h 605099"/>
              <a:gd name="connsiteX19" fmla="*/ 121024 w 606368"/>
              <a:gd name="connsiteY19" fmla="*/ 0 h 605099"/>
              <a:gd name="connsiteX20" fmla="*/ 606368 w 606368"/>
              <a:gd name="connsiteY20" fmla="*/ 484702 h 605099"/>
              <a:gd name="connsiteX21" fmla="*/ 565012 w 606368"/>
              <a:gd name="connsiteY21" fmla="*/ 525995 h 605099"/>
              <a:gd name="connsiteX22" fmla="*/ 523656 w 606368"/>
              <a:gd name="connsiteY22" fmla="*/ 484702 h 605099"/>
              <a:gd name="connsiteX23" fmla="*/ 121024 w 606368"/>
              <a:gd name="connsiteY23" fmla="*/ 82586 h 605099"/>
              <a:gd name="connsiteX24" fmla="*/ 79668 w 606368"/>
              <a:gd name="connsiteY24" fmla="*/ 41293 h 605099"/>
              <a:gd name="connsiteX25" fmla="*/ 121024 w 606368"/>
              <a:gd name="connsiteY25" fmla="*/ 0 h 605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06368" h="605099">
                <a:moveTo>
                  <a:pt x="73141" y="459099"/>
                </a:moveTo>
                <a:cubicBezTo>
                  <a:pt x="113536" y="459099"/>
                  <a:pt x="146282" y="491782"/>
                  <a:pt x="146282" y="532099"/>
                </a:cubicBezTo>
                <a:cubicBezTo>
                  <a:pt x="146282" y="572416"/>
                  <a:pt x="113536" y="605099"/>
                  <a:pt x="73141" y="605099"/>
                </a:cubicBezTo>
                <a:cubicBezTo>
                  <a:pt x="32746" y="605099"/>
                  <a:pt x="0" y="572416"/>
                  <a:pt x="0" y="532099"/>
                </a:cubicBezTo>
                <a:cubicBezTo>
                  <a:pt x="0" y="491782"/>
                  <a:pt x="32746" y="459099"/>
                  <a:pt x="73141" y="459099"/>
                </a:cubicBezTo>
                <a:close/>
                <a:moveTo>
                  <a:pt x="90350" y="311335"/>
                </a:moveTo>
                <a:cubicBezTo>
                  <a:pt x="198584" y="311335"/>
                  <a:pt x="286566" y="399280"/>
                  <a:pt x="286566" y="507355"/>
                </a:cubicBezTo>
                <a:cubicBezTo>
                  <a:pt x="286566" y="530118"/>
                  <a:pt x="268103" y="548647"/>
                  <a:pt x="245213" y="548647"/>
                </a:cubicBezTo>
                <a:cubicBezTo>
                  <a:pt x="222417" y="548647"/>
                  <a:pt x="203860" y="530118"/>
                  <a:pt x="203860" y="507355"/>
                </a:cubicBezTo>
                <a:cubicBezTo>
                  <a:pt x="203860" y="444805"/>
                  <a:pt x="152898" y="393919"/>
                  <a:pt x="90350" y="393919"/>
                </a:cubicBezTo>
                <a:cubicBezTo>
                  <a:pt x="67459" y="393919"/>
                  <a:pt x="48902" y="375483"/>
                  <a:pt x="48902" y="352627"/>
                </a:cubicBezTo>
                <a:cubicBezTo>
                  <a:pt x="48902" y="329770"/>
                  <a:pt x="67459" y="311335"/>
                  <a:pt x="90350" y="311335"/>
                </a:cubicBezTo>
                <a:close/>
                <a:moveTo>
                  <a:pt x="112838" y="158772"/>
                </a:moveTo>
                <a:cubicBezTo>
                  <a:pt x="292857" y="158772"/>
                  <a:pt x="439340" y="305021"/>
                  <a:pt x="439340" y="484848"/>
                </a:cubicBezTo>
                <a:cubicBezTo>
                  <a:pt x="439340" y="507608"/>
                  <a:pt x="420783" y="526136"/>
                  <a:pt x="397986" y="526136"/>
                </a:cubicBezTo>
                <a:cubicBezTo>
                  <a:pt x="375095" y="526136"/>
                  <a:pt x="356631" y="507608"/>
                  <a:pt x="356631" y="484848"/>
                </a:cubicBezTo>
                <a:cubicBezTo>
                  <a:pt x="356631" y="350636"/>
                  <a:pt x="247263" y="241443"/>
                  <a:pt x="112838" y="241443"/>
                </a:cubicBezTo>
                <a:cubicBezTo>
                  <a:pt x="89947" y="241443"/>
                  <a:pt x="71483" y="222915"/>
                  <a:pt x="71483" y="200060"/>
                </a:cubicBezTo>
                <a:cubicBezTo>
                  <a:pt x="71483" y="177300"/>
                  <a:pt x="89947" y="158772"/>
                  <a:pt x="112838" y="158772"/>
                </a:cubicBezTo>
                <a:close/>
                <a:moveTo>
                  <a:pt x="121024" y="0"/>
                </a:moveTo>
                <a:cubicBezTo>
                  <a:pt x="388661" y="0"/>
                  <a:pt x="606368" y="217377"/>
                  <a:pt x="606368" y="484702"/>
                </a:cubicBezTo>
                <a:cubicBezTo>
                  <a:pt x="606368" y="507465"/>
                  <a:pt x="587904" y="525995"/>
                  <a:pt x="565012" y="525995"/>
                </a:cubicBezTo>
                <a:cubicBezTo>
                  <a:pt x="542120" y="525995"/>
                  <a:pt x="523656" y="507465"/>
                  <a:pt x="523656" y="484702"/>
                </a:cubicBezTo>
                <a:cubicBezTo>
                  <a:pt x="523656" y="262997"/>
                  <a:pt x="342971" y="82586"/>
                  <a:pt x="121024" y="82586"/>
                </a:cubicBezTo>
                <a:cubicBezTo>
                  <a:pt x="98227" y="82586"/>
                  <a:pt x="79668" y="64150"/>
                  <a:pt x="79668" y="41293"/>
                </a:cubicBezTo>
                <a:cubicBezTo>
                  <a:pt x="79668" y="18530"/>
                  <a:pt x="98227" y="0"/>
                  <a:pt x="1210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9" name="菱形 58"/>
          <p:cNvSpPr/>
          <p:nvPr/>
        </p:nvSpPr>
        <p:spPr>
          <a:xfrm>
            <a:off x="7906500" y="4360730"/>
            <a:ext cx="1332000" cy="13320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59"/>
          <p:cNvSpPr/>
          <p:nvPr/>
        </p:nvSpPr>
        <p:spPr>
          <a:xfrm>
            <a:off x="8371620" y="4819128"/>
            <a:ext cx="401760" cy="415204"/>
          </a:xfrm>
          <a:custGeom>
            <a:avLst/>
            <a:gdLst>
              <a:gd name="T0" fmla="*/ 743 w 743"/>
              <a:gd name="T1" fmla="*/ 27 h 769"/>
              <a:gd name="T2" fmla="*/ 736 w 743"/>
              <a:gd name="T3" fmla="*/ 8 h 769"/>
              <a:gd name="T4" fmla="*/ 717 w 743"/>
              <a:gd name="T5" fmla="*/ 0 h 769"/>
              <a:gd name="T6" fmla="*/ 599 w 743"/>
              <a:gd name="T7" fmla="*/ 0 h 769"/>
              <a:gd name="T8" fmla="*/ 591 w 743"/>
              <a:gd name="T9" fmla="*/ 1 h 769"/>
              <a:gd name="T10" fmla="*/ 569 w 743"/>
              <a:gd name="T11" fmla="*/ 1 h 769"/>
              <a:gd name="T12" fmla="*/ 555 w 743"/>
              <a:gd name="T13" fmla="*/ 2 h 769"/>
              <a:gd name="T14" fmla="*/ 184 w 743"/>
              <a:gd name="T15" fmla="*/ 2 h 769"/>
              <a:gd name="T16" fmla="*/ 171 w 743"/>
              <a:gd name="T17" fmla="*/ 1 h 769"/>
              <a:gd name="T18" fmla="*/ 152 w 743"/>
              <a:gd name="T19" fmla="*/ 1 h 769"/>
              <a:gd name="T20" fmla="*/ 144 w 743"/>
              <a:gd name="T21" fmla="*/ 0 h 769"/>
              <a:gd name="T22" fmla="*/ 26 w 743"/>
              <a:gd name="T23" fmla="*/ 0 h 769"/>
              <a:gd name="T24" fmla="*/ 8 w 743"/>
              <a:gd name="T25" fmla="*/ 8 h 769"/>
              <a:gd name="T26" fmla="*/ 0 w 743"/>
              <a:gd name="T27" fmla="*/ 27 h 769"/>
              <a:gd name="T28" fmla="*/ 118 w 743"/>
              <a:gd name="T29" fmla="*/ 266 h 769"/>
              <a:gd name="T30" fmla="*/ 118 w 743"/>
              <a:gd name="T31" fmla="*/ 267 h 769"/>
              <a:gd name="T32" fmla="*/ 118 w 743"/>
              <a:gd name="T33" fmla="*/ 270 h 769"/>
              <a:gd name="T34" fmla="*/ 342 w 743"/>
              <a:gd name="T35" fmla="*/ 511 h 769"/>
              <a:gd name="T36" fmla="*/ 342 w 743"/>
              <a:gd name="T37" fmla="*/ 713 h 769"/>
              <a:gd name="T38" fmla="*/ 242 w 743"/>
              <a:gd name="T39" fmla="*/ 713 h 769"/>
              <a:gd name="T40" fmla="*/ 228 w 743"/>
              <a:gd name="T41" fmla="*/ 727 h 769"/>
              <a:gd name="T42" fmla="*/ 228 w 743"/>
              <a:gd name="T43" fmla="*/ 756 h 769"/>
              <a:gd name="T44" fmla="*/ 242 w 743"/>
              <a:gd name="T45" fmla="*/ 769 h 769"/>
              <a:gd name="T46" fmla="*/ 498 w 743"/>
              <a:gd name="T47" fmla="*/ 769 h 769"/>
              <a:gd name="T48" fmla="*/ 511 w 743"/>
              <a:gd name="T49" fmla="*/ 756 h 769"/>
              <a:gd name="T50" fmla="*/ 511 w 743"/>
              <a:gd name="T51" fmla="*/ 727 h 769"/>
              <a:gd name="T52" fmla="*/ 498 w 743"/>
              <a:gd name="T53" fmla="*/ 713 h 769"/>
              <a:gd name="T54" fmla="*/ 398 w 743"/>
              <a:gd name="T55" fmla="*/ 713 h 769"/>
              <a:gd name="T56" fmla="*/ 398 w 743"/>
              <a:gd name="T57" fmla="*/ 511 h 769"/>
              <a:gd name="T58" fmla="*/ 621 w 743"/>
              <a:gd name="T59" fmla="*/ 279 h 769"/>
              <a:gd name="T60" fmla="*/ 623 w 743"/>
              <a:gd name="T61" fmla="*/ 271 h 769"/>
              <a:gd name="T62" fmla="*/ 623 w 743"/>
              <a:gd name="T63" fmla="*/ 266 h 769"/>
              <a:gd name="T64" fmla="*/ 743 w 743"/>
              <a:gd name="T65" fmla="*/ 27 h 769"/>
              <a:gd name="T66" fmla="*/ 370 w 743"/>
              <a:gd name="T67" fmla="*/ 457 h 769"/>
              <a:gd name="T68" fmla="*/ 174 w 743"/>
              <a:gd name="T69" fmla="*/ 261 h 769"/>
              <a:gd name="T70" fmla="*/ 174 w 743"/>
              <a:gd name="T71" fmla="*/ 58 h 769"/>
              <a:gd name="T72" fmla="*/ 566 w 743"/>
              <a:gd name="T73" fmla="*/ 58 h 769"/>
              <a:gd name="T74" fmla="*/ 566 w 743"/>
              <a:gd name="T75" fmla="*/ 261 h 769"/>
              <a:gd name="T76" fmla="*/ 370 w 743"/>
              <a:gd name="T77" fmla="*/ 457 h 769"/>
              <a:gd name="T78" fmla="*/ 118 w 743"/>
              <a:gd name="T79" fmla="*/ 209 h 769"/>
              <a:gd name="T80" fmla="*/ 55 w 743"/>
              <a:gd name="T81" fmla="*/ 53 h 769"/>
              <a:gd name="T82" fmla="*/ 118 w 743"/>
              <a:gd name="T83" fmla="*/ 53 h 769"/>
              <a:gd name="T84" fmla="*/ 118 w 743"/>
              <a:gd name="T85" fmla="*/ 209 h 769"/>
              <a:gd name="T86" fmla="*/ 626 w 743"/>
              <a:gd name="T87" fmla="*/ 209 h 769"/>
              <a:gd name="T88" fmla="*/ 626 w 743"/>
              <a:gd name="T89" fmla="*/ 53 h 769"/>
              <a:gd name="T90" fmla="*/ 688 w 743"/>
              <a:gd name="T91" fmla="*/ 53 h 769"/>
              <a:gd name="T92" fmla="*/ 626 w 743"/>
              <a:gd name="T93" fmla="*/ 209 h 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43" h="769">
                <a:moveTo>
                  <a:pt x="743" y="27"/>
                </a:moveTo>
                <a:cubicBezTo>
                  <a:pt x="743" y="20"/>
                  <a:pt x="741" y="13"/>
                  <a:pt x="736" y="8"/>
                </a:cubicBezTo>
                <a:cubicBezTo>
                  <a:pt x="731" y="3"/>
                  <a:pt x="724" y="0"/>
                  <a:pt x="717" y="0"/>
                </a:cubicBezTo>
                <a:lnTo>
                  <a:pt x="599" y="0"/>
                </a:lnTo>
                <a:cubicBezTo>
                  <a:pt x="596" y="0"/>
                  <a:pt x="594" y="0"/>
                  <a:pt x="591" y="1"/>
                </a:cubicBezTo>
                <a:lnTo>
                  <a:pt x="569" y="1"/>
                </a:lnTo>
                <a:cubicBezTo>
                  <a:pt x="565" y="1"/>
                  <a:pt x="560" y="1"/>
                  <a:pt x="555" y="2"/>
                </a:cubicBezTo>
                <a:lnTo>
                  <a:pt x="184" y="2"/>
                </a:lnTo>
                <a:cubicBezTo>
                  <a:pt x="179" y="1"/>
                  <a:pt x="175" y="1"/>
                  <a:pt x="171" y="1"/>
                </a:cubicBezTo>
                <a:lnTo>
                  <a:pt x="152" y="1"/>
                </a:lnTo>
                <a:cubicBezTo>
                  <a:pt x="149" y="0"/>
                  <a:pt x="147" y="0"/>
                  <a:pt x="144" y="0"/>
                </a:cubicBezTo>
                <a:lnTo>
                  <a:pt x="26" y="0"/>
                </a:lnTo>
                <a:cubicBezTo>
                  <a:pt x="19" y="0"/>
                  <a:pt x="13" y="3"/>
                  <a:pt x="8" y="8"/>
                </a:cubicBezTo>
                <a:cubicBezTo>
                  <a:pt x="2" y="13"/>
                  <a:pt x="0" y="20"/>
                  <a:pt x="0" y="27"/>
                </a:cubicBezTo>
                <a:cubicBezTo>
                  <a:pt x="0" y="36"/>
                  <a:pt x="3" y="239"/>
                  <a:pt x="118" y="266"/>
                </a:cubicBezTo>
                <a:lnTo>
                  <a:pt x="118" y="267"/>
                </a:lnTo>
                <a:cubicBezTo>
                  <a:pt x="118" y="268"/>
                  <a:pt x="118" y="269"/>
                  <a:pt x="118" y="270"/>
                </a:cubicBezTo>
                <a:cubicBezTo>
                  <a:pt x="123" y="394"/>
                  <a:pt x="220" y="497"/>
                  <a:pt x="342" y="511"/>
                </a:cubicBezTo>
                <a:lnTo>
                  <a:pt x="342" y="713"/>
                </a:lnTo>
                <a:lnTo>
                  <a:pt x="242" y="713"/>
                </a:lnTo>
                <a:cubicBezTo>
                  <a:pt x="234" y="713"/>
                  <a:pt x="228" y="719"/>
                  <a:pt x="228" y="727"/>
                </a:cubicBezTo>
                <a:lnTo>
                  <a:pt x="228" y="756"/>
                </a:lnTo>
                <a:cubicBezTo>
                  <a:pt x="228" y="763"/>
                  <a:pt x="234" y="769"/>
                  <a:pt x="242" y="769"/>
                </a:cubicBezTo>
                <a:lnTo>
                  <a:pt x="498" y="769"/>
                </a:lnTo>
                <a:cubicBezTo>
                  <a:pt x="505" y="769"/>
                  <a:pt x="511" y="763"/>
                  <a:pt x="511" y="756"/>
                </a:cubicBezTo>
                <a:lnTo>
                  <a:pt x="511" y="727"/>
                </a:lnTo>
                <a:cubicBezTo>
                  <a:pt x="511" y="719"/>
                  <a:pt x="505" y="713"/>
                  <a:pt x="498" y="713"/>
                </a:cubicBezTo>
                <a:lnTo>
                  <a:pt x="398" y="713"/>
                </a:lnTo>
                <a:lnTo>
                  <a:pt x="398" y="511"/>
                </a:lnTo>
                <a:cubicBezTo>
                  <a:pt x="519" y="498"/>
                  <a:pt x="612" y="401"/>
                  <a:pt x="621" y="279"/>
                </a:cubicBezTo>
                <a:cubicBezTo>
                  <a:pt x="622" y="277"/>
                  <a:pt x="623" y="274"/>
                  <a:pt x="623" y="271"/>
                </a:cubicBezTo>
                <a:lnTo>
                  <a:pt x="623" y="266"/>
                </a:lnTo>
                <a:cubicBezTo>
                  <a:pt x="740" y="242"/>
                  <a:pt x="743" y="36"/>
                  <a:pt x="743" y="27"/>
                </a:cubicBezTo>
                <a:close/>
                <a:moveTo>
                  <a:pt x="370" y="457"/>
                </a:moveTo>
                <a:cubicBezTo>
                  <a:pt x="262" y="457"/>
                  <a:pt x="174" y="369"/>
                  <a:pt x="174" y="261"/>
                </a:cubicBezTo>
                <a:lnTo>
                  <a:pt x="174" y="58"/>
                </a:lnTo>
                <a:lnTo>
                  <a:pt x="566" y="58"/>
                </a:lnTo>
                <a:lnTo>
                  <a:pt x="566" y="261"/>
                </a:lnTo>
                <a:cubicBezTo>
                  <a:pt x="566" y="369"/>
                  <a:pt x="478" y="457"/>
                  <a:pt x="370" y="457"/>
                </a:cubicBezTo>
                <a:close/>
                <a:moveTo>
                  <a:pt x="118" y="209"/>
                </a:moveTo>
                <a:cubicBezTo>
                  <a:pt x="73" y="184"/>
                  <a:pt x="59" y="98"/>
                  <a:pt x="55" y="53"/>
                </a:cubicBezTo>
                <a:lnTo>
                  <a:pt x="118" y="53"/>
                </a:lnTo>
                <a:lnTo>
                  <a:pt x="118" y="209"/>
                </a:lnTo>
                <a:close/>
                <a:moveTo>
                  <a:pt x="626" y="209"/>
                </a:moveTo>
                <a:lnTo>
                  <a:pt x="626" y="53"/>
                </a:lnTo>
                <a:lnTo>
                  <a:pt x="688" y="53"/>
                </a:lnTo>
                <a:cubicBezTo>
                  <a:pt x="684" y="98"/>
                  <a:pt x="670" y="184"/>
                  <a:pt x="626" y="2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7" name="菱形 56"/>
          <p:cNvSpPr/>
          <p:nvPr/>
        </p:nvSpPr>
        <p:spPr>
          <a:xfrm>
            <a:off x="9557500" y="4360730"/>
            <a:ext cx="1332000" cy="133200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57"/>
          <p:cNvSpPr/>
          <p:nvPr/>
        </p:nvSpPr>
        <p:spPr>
          <a:xfrm>
            <a:off x="10015898" y="4836728"/>
            <a:ext cx="415204" cy="380004"/>
          </a:xfrm>
          <a:custGeom>
            <a:avLst/>
            <a:gdLst>
              <a:gd name="connsiteX0" fmla="*/ 531631 w 607639"/>
              <a:gd name="connsiteY0" fmla="*/ 404551 h 556126"/>
              <a:gd name="connsiteX1" fmla="*/ 556997 w 607639"/>
              <a:gd name="connsiteY1" fmla="*/ 429784 h 556126"/>
              <a:gd name="connsiteX2" fmla="*/ 556997 w 607639"/>
              <a:gd name="connsiteY2" fmla="*/ 455017 h 556126"/>
              <a:gd name="connsiteX3" fmla="*/ 582273 w 607639"/>
              <a:gd name="connsiteY3" fmla="*/ 455017 h 556126"/>
              <a:gd name="connsiteX4" fmla="*/ 607639 w 607639"/>
              <a:gd name="connsiteY4" fmla="*/ 480339 h 556126"/>
              <a:gd name="connsiteX5" fmla="*/ 582273 w 607639"/>
              <a:gd name="connsiteY5" fmla="*/ 505572 h 556126"/>
              <a:gd name="connsiteX6" fmla="*/ 556997 w 607639"/>
              <a:gd name="connsiteY6" fmla="*/ 505572 h 556126"/>
              <a:gd name="connsiteX7" fmla="*/ 556997 w 607639"/>
              <a:gd name="connsiteY7" fmla="*/ 530893 h 556126"/>
              <a:gd name="connsiteX8" fmla="*/ 531631 w 607639"/>
              <a:gd name="connsiteY8" fmla="*/ 556126 h 556126"/>
              <a:gd name="connsiteX9" fmla="*/ 506354 w 607639"/>
              <a:gd name="connsiteY9" fmla="*/ 530893 h 556126"/>
              <a:gd name="connsiteX10" fmla="*/ 506354 w 607639"/>
              <a:gd name="connsiteY10" fmla="*/ 505572 h 556126"/>
              <a:gd name="connsiteX11" fmla="*/ 480989 w 607639"/>
              <a:gd name="connsiteY11" fmla="*/ 505572 h 556126"/>
              <a:gd name="connsiteX12" fmla="*/ 455712 w 607639"/>
              <a:gd name="connsiteY12" fmla="*/ 480339 h 556126"/>
              <a:gd name="connsiteX13" fmla="*/ 480989 w 607639"/>
              <a:gd name="connsiteY13" fmla="*/ 455017 h 556126"/>
              <a:gd name="connsiteX14" fmla="*/ 506354 w 607639"/>
              <a:gd name="connsiteY14" fmla="*/ 455017 h 556126"/>
              <a:gd name="connsiteX15" fmla="*/ 506354 w 607639"/>
              <a:gd name="connsiteY15" fmla="*/ 429784 h 556126"/>
              <a:gd name="connsiteX16" fmla="*/ 531631 w 607639"/>
              <a:gd name="connsiteY16" fmla="*/ 404551 h 556126"/>
              <a:gd name="connsiteX17" fmla="*/ 126541 w 607639"/>
              <a:gd name="connsiteY17" fmla="*/ 353956 h 556126"/>
              <a:gd name="connsiteX18" fmla="*/ 430431 w 607639"/>
              <a:gd name="connsiteY18" fmla="*/ 353956 h 556126"/>
              <a:gd name="connsiteX19" fmla="*/ 455711 w 607639"/>
              <a:gd name="connsiteY19" fmla="*/ 379209 h 556126"/>
              <a:gd name="connsiteX20" fmla="*/ 430431 w 607639"/>
              <a:gd name="connsiteY20" fmla="*/ 404551 h 556126"/>
              <a:gd name="connsiteX21" fmla="*/ 126541 w 607639"/>
              <a:gd name="connsiteY21" fmla="*/ 404551 h 556126"/>
              <a:gd name="connsiteX22" fmla="*/ 101261 w 607639"/>
              <a:gd name="connsiteY22" fmla="*/ 379209 h 556126"/>
              <a:gd name="connsiteX23" fmla="*/ 126541 w 607639"/>
              <a:gd name="connsiteY23" fmla="*/ 353956 h 556126"/>
              <a:gd name="connsiteX24" fmla="*/ 177203 w 607639"/>
              <a:gd name="connsiteY24" fmla="*/ 252836 h 556126"/>
              <a:gd name="connsiteX25" fmla="*/ 379769 w 607639"/>
              <a:gd name="connsiteY25" fmla="*/ 252836 h 556126"/>
              <a:gd name="connsiteX26" fmla="*/ 405045 w 607639"/>
              <a:gd name="connsiteY26" fmla="*/ 278054 h 556126"/>
              <a:gd name="connsiteX27" fmla="*/ 379769 w 607639"/>
              <a:gd name="connsiteY27" fmla="*/ 303361 h 556126"/>
              <a:gd name="connsiteX28" fmla="*/ 177203 w 607639"/>
              <a:gd name="connsiteY28" fmla="*/ 303361 h 556126"/>
              <a:gd name="connsiteX29" fmla="*/ 151927 w 607639"/>
              <a:gd name="connsiteY29" fmla="*/ 278054 h 556126"/>
              <a:gd name="connsiteX30" fmla="*/ 177203 w 607639"/>
              <a:gd name="connsiteY30" fmla="*/ 252836 h 556126"/>
              <a:gd name="connsiteX31" fmla="*/ 430424 w 607639"/>
              <a:gd name="connsiteY31" fmla="*/ 101120 h 556126"/>
              <a:gd name="connsiteX32" fmla="*/ 455712 w 607639"/>
              <a:gd name="connsiteY32" fmla="*/ 126373 h 556126"/>
              <a:gd name="connsiteX33" fmla="*/ 455712 w 607639"/>
              <a:gd name="connsiteY33" fmla="*/ 126462 h 556126"/>
              <a:gd name="connsiteX34" fmla="*/ 430424 w 607639"/>
              <a:gd name="connsiteY34" fmla="*/ 151715 h 556126"/>
              <a:gd name="connsiteX35" fmla="*/ 405046 w 607639"/>
              <a:gd name="connsiteY35" fmla="*/ 126462 h 556126"/>
              <a:gd name="connsiteX36" fmla="*/ 430424 w 607639"/>
              <a:gd name="connsiteY36" fmla="*/ 101120 h 556126"/>
              <a:gd name="connsiteX37" fmla="*/ 329126 w 607639"/>
              <a:gd name="connsiteY37" fmla="*/ 101120 h 556126"/>
              <a:gd name="connsiteX38" fmla="*/ 354379 w 607639"/>
              <a:gd name="connsiteY38" fmla="*/ 126373 h 556126"/>
              <a:gd name="connsiteX39" fmla="*/ 354379 w 607639"/>
              <a:gd name="connsiteY39" fmla="*/ 126462 h 556126"/>
              <a:gd name="connsiteX40" fmla="*/ 329126 w 607639"/>
              <a:gd name="connsiteY40" fmla="*/ 151715 h 556126"/>
              <a:gd name="connsiteX41" fmla="*/ 303784 w 607639"/>
              <a:gd name="connsiteY41" fmla="*/ 126462 h 556126"/>
              <a:gd name="connsiteX42" fmla="*/ 329126 w 607639"/>
              <a:gd name="connsiteY42" fmla="*/ 101120 h 556126"/>
              <a:gd name="connsiteX43" fmla="*/ 227856 w 607639"/>
              <a:gd name="connsiteY43" fmla="*/ 101120 h 556126"/>
              <a:gd name="connsiteX44" fmla="*/ 253118 w 607639"/>
              <a:gd name="connsiteY44" fmla="*/ 126373 h 556126"/>
              <a:gd name="connsiteX45" fmla="*/ 253118 w 607639"/>
              <a:gd name="connsiteY45" fmla="*/ 126462 h 556126"/>
              <a:gd name="connsiteX46" fmla="*/ 227856 w 607639"/>
              <a:gd name="connsiteY46" fmla="*/ 151715 h 556126"/>
              <a:gd name="connsiteX47" fmla="*/ 202593 w 607639"/>
              <a:gd name="connsiteY47" fmla="*/ 126462 h 556126"/>
              <a:gd name="connsiteX48" fmla="*/ 227856 w 607639"/>
              <a:gd name="connsiteY48" fmla="*/ 101120 h 556126"/>
              <a:gd name="connsiteX49" fmla="*/ 25276 w 607639"/>
              <a:gd name="connsiteY49" fmla="*/ 0 h 556126"/>
              <a:gd name="connsiteX50" fmla="*/ 531608 w 607639"/>
              <a:gd name="connsiteY50" fmla="*/ 0 h 556126"/>
              <a:gd name="connsiteX51" fmla="*/ 556973 w 607639"/>
              <a:gd name="connsiteY51" fmla="*/ 25329 h 556126"/>
              <a:gd name="connsiteX52" fmla="*/ 556973 w 607639"/>
              <a:gd name="connsiteY52" fmla="*/ 328654 h 556126"/>
              <a:gd name="connsiteX53" fmla="*/ 531608 w 607639"/>
              <a:gd name="connsiteY53" fmla="*/ 353983 h 556126"/>
              <a:gd name="connsiteX54" fmla="*/ 506331 w 607639"/>
              <a:gd name="connsiteY54" fmla="*/ 328654 h 556126"/>
              <a:gd name="connsiteX55" fmla="*/ 506331 w 607639"/>
              <a:gd name="connsiteY55" fmla="*/ 50569 h 556126"/>
              <a:gd name="connsiteX56" fmla="*/ 50642 w 607639"/>
              <a:gd name="connsiteY56" fmla="*/ 50569 h 556126"/>
              <a:gd name="connsiteX57" fmla="*/ 50642 w 607639"/>
              <a:gd name="connsiteY57" fmla="*/ 455032 h 556126"/>
              <a:gd name="connsiteX58" fmla="*/ 379770 w 607639"/>
              <a:gd name="connsiteY58" fmla="*/ 455032 h 556126"/>
              <a:gd name="connsiteX59" fmla="*/ 405047 w 607639"/>
              <a:gd name="connsiteY59" fmla="*/ 480361 h 556126"/>
              <a:gd name="connsiteX60" fmla="*/ 379770 w 607639"/>
              <a:gd name="connsiteY60" fmla="*/ 505601 h 556126"/>
              <a:gd name="connsiteX61" fmla="*/ 25276 w 607639"/>
              <a:gd name="connsiteY61" fmla="*/ 505601 h 556126"/>
              <a:gd name="connsiteX62" fmla="*/ 0 w 607639"/>
              <a:gd name="connsiteY62" fmla="*/ 480361 h 556126"/>
              <a:gd name="connsiteX63" fmla="*/ 0 w 607639"/>
              <a:gd name="connsiteY63" fmla="*/ 25329 h 556126"/>
              <a:gd name="connsiteX64" fmla="*/ 25276 w 607639"/>
              <a:gd name="connsiteY64" fmla="*/ 0 h 556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607639" h="556126">
                <a:moveTo>
                  <a:pt x="531631" y="404551"/>
                </a:moveTo>
                <a:cubicBezTo>
                  <a:pt x="545604" y="404551"/>
                  <a:pt x="556997" y="415835"/>
                  <a:pt x="556997" y="429784"/>
                </a:cubicBezTo>
                <a:lnTo>
                  <a:pt x="556997" y="455017"/>
                </a:lnTo>
                <a:lnTo>
                  <a:pt x="582273" y="455017"/>
                </a:lnTo>
                <a:cubicBezTo>
                  <a:pt x="596247" y="455017"/>
                  <a:pt x="607639" y="466390"/>
                  <a:pt x="607639" y="480339"/>
                </a:cubicBezTo>
                <a:cubicBezTo>
                  <a:pt x="607639" y="494288"/>
                  <a:pt x="596247" y="505572"/>
                  <a:pt x="582273" y="505572"/>
                </a:cubicBezTo>
                <a:lnTo>
                  <a:pt x="556997" y="505572"/>
                </a:lnTo>
                <a:lnTo>
                  <a:pt x="556997" y="530893"/>
                </a:lnTo>
                <a:cubicBezTo>
                  <a:pt x="556997" y="544843"/>
                  <a:pt x="545604" y="556126"/>
                  <a:pt x="531631" y="556126"/>
                </a:cubicBezTo>
                <a:cubicBezTo>
                  <a:pt x="517658" y="556126"/>
                  <a:pt x="506354" y="544843"/>
                  <a:pt x="506354" y="530893"/>
                </a:cubicBezTo>
                <a:lnTo>
                  <a:pt x="506354" y="505572"/>
                </a:lnTo>
                <a:lnTo>
                  <a:pt x="480989" y="505572"/>
                </a:lnTo>
                <a:cubicBezTo>
                  <a:pt x="467015" y="505572"/>
                  <a:pt x="455712" y="494288"/>
                  <a:pt x="455712" y="480339"/>
                </a:cubicBezTo>
                <a:cubicBezTo>
                  <a:pt x="455712" y="466390"/>
                  <a:pt x="467015" y="455017"/>
                  <a:pt x="480989" y="455017"/>
                </a:cubicBezTo>
                <a:lnTo>
                  <a:pt x="506354" y="455017"/>
                </a:lnTo>
                <a:lnTo>
                  <a:pt x="506354" y="429784"/>
                </a:lnTo>
                <a:cubicBezTo>
                  <a:pt x="506354" y="415835"/>
                  <a:pt x="517658" y="404551"/>
                  <a:pt x="531631" y="404551"/>
                </a:cubicBezTo>
                <a:close/>
                <a:moveTo>
                  <a:pt x="126541" y="353956"/>
                </a:moveTo>
                <a:lnTo>
                  <a:pt x="430431" y="353956"/>
                </a:lnTo>
                <a:cubicBezTo>
                  <a:pt x="444406" y="353956"/>
                  <a:pt x="455711" y="365248"/>
                  <a:pt x="455711" y="379209"/>
                </a:cubicBezTo>
                <a:cubicBezTo>
                  <a:pt x="455711" y="393169"/>
                  <a:pt x="444406" y="404551"/>
                  <a:pt x="430431" y="404551"/>
                </a:cubicBezTo>
                <a:lnTo>
                  <a:pt x="126541" y="404551"/>
                </a:lnTo>
                <a:cubicBezTo>
                  <a:pt x="112566" y="404551"/>
                  <a:pt x="101261" y="393169"/>
                  <a:pt x="101261" y="379209"/>
                </a:cubicBezTo>
                <a:cubicBezTo>
                  <a:pt x="101261" y="365248"/>
                  <a:pt x="112566" y="353956"/>
                  <a:pt x="126541" y="353956"/>
                </a:cubicBezTo>
                <a:close/>
                <a:moveTo>
                  <a:pt x="177203" y="252836"/>
                </a:moveTo>
                <a:lnTo>
                  <a:pt x="379769" y="252836"/>
                </a:lnTo>
                <a:cubicBezTo>
                  <a:pt x="393742" y="252836"/>
                  <a:pt x="405045" y="264113"/>
                  <a:pt x="405045" y="278054"/>
                </a:cubicBezTo>
                <a:cubicBezTo>
                  <a:pt x="405045" y="291995"/>
                  <a:pt x="393742" y="303361"/>
                  <a:pt x="379769" y="303361"/>
                </a:cubicBezTo>
                <a:lnTo>
                  <a:pt x="177203" y="303361"/>
                </a:lnTo>
                <a:cubicBezTo>
                  <a:pt x="163230" y="303361"/>
                  <a:pt x="151927" y="291995"/>
                  <a:pt x="151927" y="278054"/>
                </a:cubicBezTo>
                <a:cubicBezTo>
                  <a:pt x="151927" y="264113"/>
                  <a:pt x="163230" y="252836"/>
                  <a:pt x="177203" y="252836"/>
                </a:cubicBezTo>
                <a:close/>
                <a:moveTo>
                  <a:pt x="430424" y="101120"/>
                </a:moveTo>
                <a:cubicBezTo>
                  <a:pt x="444403" y="101120"/>
                  <a:pt x="455712" y="112412"/>
                  <a:pt x="455712" y="126373"/>
                </a:cubicBezTo>
                <a:lnTo>
                  <a:pt x="455712" y="126462"/>
                </a:lnTo>
                <a:cubicBezTo>
                  <a:pt x="455712" y="140422"/>
                  <a:pt x="444403" y="151715"/>
                  <a:pt x="430424" y="151715"/>
                </a:cubicBezTo>
                <a:cubicBezTo>
                  <a:pt x="416355" y="151715"/>
                  <a:pt x="405046" y="140422"/>
                  <a:pt x="405046" y="126462"/>
                </a:cubicBezTo>
                <a:cubicBezTo>
                  <a:pt x="405046" y="112501"/>
                  <a:pt x="416355" y="101120"/>
                  <a:pt x="430424" y="101120"/>
                </a:cubicBezTo>
                <a:close/>
                <a:moveTo>
                  <a:pt x="329126" y="101120"/>
                </a:moveTo>
                <a:cubicBezTo>
                  <a:pt x="343086" y="101120"/>
                  <a:pt x="354379" y="112412"/>
                  <a:pt x="354379" y="126373"/>
                </a:cubicBezTo>
                <a:lnTo>
                  <a:pt x="354379" y="126462"/>
                </a:lnTo>
                <a:cubicBezTo>
                  <a:pt x="354379" y="140422"/>
                  <a:pt x="343086" y="151715"/>
                  <a:pt x="329126" y="151715"/>
                </a:cubicBezTo>
                <a:cubicBezTo>
                  <a:pt x="315166" y="151715"/>
                  <a:pt x="303784" y="140422"/>
                  <a:pt x="303784" y="126462"/>
                </a:cubicBezTo>
                <a:cubicBezTo>
                  <a:pt x="303784" y="112501"/>
                  <a:pt x="315166" y="101120"/>
                  <a:pt x="329126" y="101120"/>
                </a:cubicBezTo>
                <a:close/>
                <a:moveTo>
                  <a:pt x="227856" y="101120"/>
                </a:moveTo>
                <a:cubicBezTo>
                  <a:pt x="241821" y="101120"/>
                  <a:pt x="253118" y="112412"/>
                  <a:pt x="253118" y="126373"/>
                </a:cubicBezTo>
                <a:lnTo>
                  <a:pt x="253118" y="126462"/>
                </a:lnTo>
                <a:cubicBezTo>
                  <a:pt x="253118" y="140422"/>
                  <a:pt x="241821" y="151715"/>
                  <a:pt x="227856" y="151715"/>
                </a:cubicBezTo>
                <a:cubicBezTo>
                  <a:pt x="213890" y="151715"/>
                  <a:pt x="202593" y="140422"/>
                  <a:pt x="202593" y="126462"/>
                </a:cubicBezTo>
                <a:cubicBezTo>
                  <a:pt x="202593" y="112501"/>
                  <a:pt x="213890" y="101120"/>
                  <a:pt x="227856" y="101120"/>
                </a:cubicBezTo>
                <a:close/>
                <a:moveTo>
                  <a:pt x="25276" y="0"/>
                </a:moveTo>
                <a:lnTo>
                  <a:pt x="531608" y="0"/>
                </a:lnTo>
                <a:cubicBezTo>
                  <a:pt x="545581" y="0"/>
                  <a:pt x="556973" y="11376"/>
                  <a:pt x="556973" y="25329"/>
                </a:cubicBezTo>
                <a:lnTo>
                  <a:pt x="556973" y="328654"/>
                </a:lnTo>
                <a:cubicBezTo>
                  <a:pt x="556973" y="342607"/>
                  <a:pt x="545581" y="353983"/>
                  <a:pt x="531608" y="353983"/>
                </a:cubicBezTo>
                <a:cubicBezTo>
                  <a:pt x="517634" y="353983"/>
                  <a:pt x="506331" y="342607"/>
                  <a:pt x="506331" y="328654"/>
                </a:cubicBezTo>
                <a:lnTo>
                  <a:pt x="506331" y="50569"/>
                </a:lnTo>
                <a:lnTo>
                  <a:pt x="50642" y="50569"/>
                </a:lnTo>
                <a:lnTo>
                  <a:pt x="50642" y="455032"/>
                </a:lnTo>
                <a:lnTo>
                  <a:pt x="379770" y="455032"/>
                </a:lnTo>
                <a:cubicBezTo>
                  <a:pt x="393744" y="455032"/>
                  <a:pt x="405047" y="466408"/>
                  <a:pt x="405047" y="480361"/>
                </a:cubicBezTo>
                <a:cubicBezTo>
                  <a:pt x="405047" y="494314"/>
                  <a:pt x="393744" y="505601"/>
                  <a:pt x="379770" y="505601"/>
                </a:cubicBezTo>
                <a:lnTo>
                  <a:pt x="25276" y="505601"/>
                </a:lnTo>
                <a:cubicBezTo>
                  <a:pt x="11303" y="505601"/>
                  <a:pt x="0" y="494314"/>
                  <a:pt x="0" y="480361"/>
                </a:cubicBezTo>
                <a:lnTo>
                  <a:pt x="0" y="25329"/>
                </a:lnTo>
                <a:cubicBezTo>
                  <a:pt x="0" y="11376"/>
                  <a:pt x="11303" y="0"/>
                  <a:pt x="2527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1302499" y="3940130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2957901" y="3940130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4613303" y="3940130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268705" y="3940130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7924107" y="3940130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9579509" y="3940130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1302499" y="5686702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2957901" y="5686702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4613303" y="5686702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6268705" y="5686702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7924107" y="5686702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9579509" y="5686702"/>
            <a:ext cx="1332002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标题文字添加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46" name="文本框 45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发展规划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50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6" grpId="0" animBg="1"/>
      <p:bldP spid="81" grpId="0" animBg="1"/>
      <p:bldP spid="36" grpId="0" animBg="1"/>
      <p:bldP spid="82" grpId="0" animBg="1"/>
      <p:bldP spid="39" grpId="0" animBg="1"/>
      <p:bldP spid="83" grpId="0" animBg="1"/>
      <p:bldP spid="42" grpId="0" animBg="1"/>
      <p:bldP spid="84" grpId="0" animBg="1"/>
      <p:bldP spid="45" grpId="0" animBg="1"/>
      <p:bldP spid="85" grpId="0" animBg="1"/>
      <p:bldP spid="48" grpId="0" animBg="1"/>
      <p:bldP spid="86" grpId="0" animBg="1"/>
      <p:bldP spid="67" grpId="0" animBg="1"/>
      <p:bldP spid="87" grpId="0" animBg="1"/>
      <p:bldP spid="65" grpId="0" animBg="1"/>
      <p:bldP spid="88" grpId="0" animBg="1"/>
      <p:bldP spid="63" grpId="0" animBg="1"/>
      <p:bldP spid="89" grpId="0" animBg="1"/>
      <p:bldP spid="61" grpId="0" animBg="1"/>
      <p:bldP spid="90" grpId="0" animBg="1"/>
      <p:bldP spid="59" grpId="0" animBg="1"/>
      <p:bldP spid="91" grpId="0" animBg="1"/>
      <p:bldP spid="57" grpId="0" animBg="1"/>
      <p:bldP spid="92" grpId="0" animBg="1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: 形状 12"/>
          <p:cNvSpPr/>
          <p:nvPr/>
        </p:nvSpPr>
        <p:spPr>
          <a:xfrm>
            <a:off x="0" y="2806700"/>
            <a:ext cx="12192000" cy="40513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143001" y="687388"/>
            <a:ext cx="1408112" cy="3806826"/>
            <a:chOff x="1143001" y="687388"/>
            <a:chExt cx="1408112" cy="3806826"/>
          </a:xfrm>
        </p:grpSpPr>
        <p:sp>
          <p:nvSpPr>
            <p:cNvPr id="36" name="任意多边形: 形状 35"/>
            <p:cNvSpPr/>
            <p:nvPr/>
          </p:nvSpPr>
          <p:spPr>
            <a:xfrm>
              <a:off x="1143001" y="2806701"/>
              <a:ext cx="1408112" cy="1687513"/>
            </a:xfrm>
            <a:custGeom>
              <a:avLst/>
              <a:gdLst>
                <a:gd name="connsiteX0" fmla="*/ 0 w 1408112"/>
                <a:gd name="connsiteY0" fmla="*/ 0 h 1687513"/>
                <a:gd name="connsiteX1" fmla="*/ 60577 w 1408112"/>
                <a:gd name="connsiteY1" fmla="*/ 0 h 1687513"/>
                <a:gd name="connsiteX2" fmla="*/ 60577 w 1408112"/>
                <a:gd name="connsiteY2" fmla="*/ 1626936 h 1687513"/>
                <a:gd name="connsiteX3" fmla="*/ 1347535 w 1408112"/>
                <a:gd name="connsiteY3" fmla="*/ 1626936 h 1687513"/>
                <a:gd name="connsiteX4" fmla="*/ 1347535 w 1408112"/>
                <a:gd name="connsiteY4" fmla="*/ 0 h 1687513"/>
                <a:gd name="connsiteX5" fmla="*/ 1408112 w 1408112"/>
                <a:gd name="connsiteY5" fmla="*/ 0 h 1687513"/>
                <a:gd name="connsiteX6" fmla="*/ 1408112 w 1408112"/>
                <a:gd name="connsiteY6" fmla="*/ 1687513 h 1687513"/>
                <a:gd name="connsiteX7" fmla="*/ 0 w 1408112"/>
                <a:gd name="connsiteY7" fmla="*/ 1687513 h 1687513"/>
                <a:gd name="connsiteX8" fmla="*/ 0 w 1408112"/>
                <a:gd name="connsiteY8" fmla="*/ 0 h 1687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8112" h="1687513">
                  <a:moveTo>
                    <a:pt x="0" y="0"/>
                  </a:moveTo>
                  <a:lnTo>
                    <a:pt x="60577" y="0"/>
                  </a:lnTo>
                  <a:lnTo>
                    <a:pt x="60577" y="1626936"/>
                  </a:lnTo>
                  <a:lnTo>
                    <a:pt x="1347535" y="1626936"/>
                  </a:lnTo>
                  <a:lnTo>
                    <a:pt x="1347535" y="0"/>
                  </a:lnTo>
                  <a:lnTo>
                    <a:pt x="1408112" y="0"/>
                  </a:lnTo>
                  <a:lnTo>
                    <a:pt x="1408112" y="1687513"/>
                  </a:lnTo>
                  <a:lnTo>
                    <a:pt x="0" y="1687513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1143001" y="687388"/>
              <a:ext cx="1408112" cy="2119313"/>
            </a:xfrm>
            <a:custGeom>
              <a:avLst/>
              <a:gdLst>
                <a:gd name="connsiteX0" fmla="*/ 0 w 1408112"/>
                <a:gd name="connsiteY0" fmla="*/ 0 h 2119313"/>
                <a:gd name="connsiteX1" fmla="*/ 1408112 w 1408112"/>
                <a:gd name="connsiteY1" fmla="*/ 0 h 2119313"/>
                <a:gd name="connsiteX2" fmla="*/ 1408112 w 1408112"/>
                <a:gd name="connsiteY2" fmla="*/ 2119313 h 2119313"/>
                <a:gd name="connsiteX3" fmla="*/ 1347535 w 1408112"/>
                <a:gd name="connsiteY3" fmla="*/ 2119313 h 2119313"/>
                <a:gd name="connsiteX4" fmla="*/ 1347535 w 1408112"/>
                <a:gd name="connsiteY4" fmla="*/ 60577 h 2119313"/>
                <a:gd name="connsiteX5" fmla="*/ 60577 w 1408112"/>
                <a:gd name="connsiteY5" fmla="*/ 60577 h 2119313"/>
                <a:gd name="connsiteX6" fmla="*/ 60577 w 1408112"/>
                <a:gd name="connsiteY6" fmla="*/ 2119313 h 2119313"/>
                <a:gd name="connsiteX7" fmla="*/ 0 w 1408112"/>
                <a:gd name="connsiteY7" fmla="*/ 2119313 h 2119313"/>
                <a:gd name="connsiteX8" fmla="*/ 0 w 1408112"/>
                <a:gd name="connsiteY8" fmla="*/ 0 h 211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8112" h="2119313">
                  <a:moveTo>
                    <a:pt x="0" y="0"/>
                  </a:moveTo>
                  <a:lnTo>
                    <a:pt x="1408112" y="0"/>
                  </a:lnTo>
                  <a:lnTo>
                    <a:pt x="1408112" y="2119313"/>
                  </a:lnTo>
                  <a:lnTo>
                    <a:pt x="1347535" y="2119313"/>
                  </a:lnTo>
                  <a:lnTo>
                    <a:pt x="1347535" y="60577"/>
                  </a:lnTo>
                  <a:lnTo>
                    <a:pt x="60577" y="60577"/>
                  </a:lnTo>
                  <a:lnTo>
                    <a:pt x="60577" y="2119313"/>
                  </a:lnTo>
                  <a:lnTo>
                    <a:pt x="0" y="21193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 rot="5400000">
              <a:off x="6648" y="2115578"/>
              <a:ext cx="3680816" cy="92333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5400" dirty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CONTENTS</a:t>
              </a:r>
              <a:endParaRPr lang="zh-CN" altLang="en-US" sz="5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1676399" y="5015885"/>
            <a:ext cx="8864602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  <a:ea typeface="+mj-ea"/>
              </a:rPr>
              <a:t>fieldThe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  <a:ea typeface="+mj-ea"/>
              </a:rPr>
              <a:t> user can demonstrate on a projector or computer, it into a in a wider field</a:t>
            </a:r>
            <a:endParaRPr lang="en-US" altLang="zh-CN" sz="1200" dirty="0">
              <a:solidFill>
                <a:schemeClr val="bg1">
                  <a:lumMod val="75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908432" y="1524238"/>
            <a:ext cx="1866768" cy="2163227"/>
            <a:chOff x="2908432" y="1524238"/>
            <a:chExt cx="1866768" cy="2163227"/>
          </a:xfrm>
        </p:grpSpPr>
        <p:sp>
          <p:nvSpPr>
            <p:cNvPr id="17" name="文本框 16"/>
            <p:cNvSpPr txBox="1"/>
            <p:nvPr/>
          </p:nvSpPr>
          <p:spPr>
            <a:xfrm>
              <a:off x="2908432" y="3225800"/>
              <a:ext cx="18667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项目介绍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图文框 5"/>
            <p:cNvSpPr/>
            <p:nvPr/>
          </p:nvSpPr>
          <p:spPr>
            <a:xfrm>
              <a:off x="3305360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flipV="1">
              <a:off x="3715828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3305360" y="1689894"/>
              <a:ext cx="10729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093361" y="1524238"/>
            <a:ext cx="1866768" cy="2163227"/>
            <a:chOff x="5093361" y="1524238"/>
            <a:chExt cx="1866768" cy="2163227"/>
          </a:xfrm>
        </p:grpSpPr>
        <p:sp>
          <p:nvSpPr>
            <p:cNvPr id="18" name="文本框 17"/>
            <p:cNvSpPr txBox="1"/>
            <p:nvPr/>
          </p:nvSpPr>
          <p:spPr>
            <a:xfrm>
              <a:off x="5093361" y="3225800"/>
              <a:ext cx="18667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产品运营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39" name="图文框 38"/>
            <p:cNvSpPr/>
            <p:nvPr/>
          </p:nvSpPr>
          <p:spPr>
            <a:xfrm>
              <a:off x="5490289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等腰三角形 41"/>
            <p:cNvSpPr/>
            <p:nvPr/>
          </p:nvSpPr>
          <p:spPr>
            <a:xfrm flipV="1">
              <a:off x="5898111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490289" y="1689894"/>
              <a:ext cx="10729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278290" y="1524238"/>
            <a:ext cx="1866768" cy="2163227"/>
            <a:chOff x="7278290" y="1524238"/>
            <a:chExt cx="1866768" cy="2163227"/>
          </a:xfrm>
        </p:grpSpPr>
        <p:sp>
          <p:nvSpPr>
            <p:cNvPr id="28" name="文本框 27"/>
            <p:cNvSpPr txBox="1"/>
            <p:nvPr/>
          </p:nvSpPr>
          <p:spPr>
            <a:xfrm>
              <a:off x="7278290" y="3225800"/>
              <a:ext cx="18667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发展规划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40" name="图文框 39"/>
            <p:cNvSpPr/>
            <p:nvPr/>
          </p:nvSpPr>
          <p:spPr>
            <a:xfrm>
              <a:off x="7675218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等腰三角形 42"/>
            <p:cNvSpPr/>
            <p:nvPr/>
          </p:nvSpPr>
          <p:spPr>
            <a:xfrm flipV="1">
              <a:off x="8080394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7675218" y="1689894"/>
              <a:ext cx="10729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03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463219" y="1524238"/>
            <a:ext cx="1866768" cy="2163227"/>
            <a:chOff x="9463219" y="1524238"/>
            <a:chExt cx="1866768" cy="2163227"/>
          </a:xfrm>
        </p:grpSpPr>
        <p:sp>
          <p:nvSpPr>
            <p:cNvPr id="29" name="文本框 28"/>
            <p:cNvSpPr txBox="1"/>
            <p:nvPr/>
          </p:nvSpPr>
          <p:spPr>
            <a:xfrm>
              <a:off x="9463219" y="3225800"/>
              <a:ext cx="18667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资本融资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41" name="图文框 40"/>
            <p:cNvSpPr/>
            <p:nvPr/>
          </p:nvSpPr>
          <p:spPr>
            <a:xfrm>
              <a:off x="9860147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flipV="1">
              <a:off x="10262677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9860147" y="1689894"/>
              <a:ext cx="10729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04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资本</a:t>
            </a:r>
            <a:endParaRPr lang="en-US" altLang="zh-CN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融资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04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3" grpId="0" animBg="1"/>
      <p:bldP spid="2" grpId="0" animBg="1"/>
      <p:bldP spid="5" grpId="0"/>
      <p:bldP spid="6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515937" y="1966657"/>
            <a:ext cx="3263006" cy="4378805"/>
            <a:chOff x="515937" y="1966657"/>
            <a:chExt cx="3263006" cy="4378805"/>
          </a:xfrm>
        </p:grpSpPr>
        <p:sp>
          <p:nvSpPr>
            <p:cNvPr id="2" name="矩形 1"/>
            <p:cNvSpPr/>
            <p:nvPr/>
          </p:nvSpPr>
          <p:spPr>
            <a:xfrm>
              <a:off x="515937" y="2992662"/>
              <a:ext cx="2771775" cy="3352800"/>
            </a:xfrm>
            <a:prstGeom prst="rect">
              <a:avLst/>
            </a:prstGeom>
            <a:blipFill>
              <a:blip r:embed="rId1"/>
              <a:srcRect/>
              <a:stretch>
                <a:fillRect l="-66543" r="-6593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515938" y="1966657"/>
              <a:ext cx="2771776" cy="895624"/>
              <a:chOff x="6907887" y="1960674"/>
              <a:chExt cx="2483761" cy="895624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6907887" y="1960674"/>
                <a:ext cx="1773341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标题文字添加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6907887" y="2342888"/>
                <a:ext cx="2483761" cy="513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print the presentation and make it into a film to be used in a wider field</a:t>
                </a:r>
                <a:endPara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3346943" y="2992662"/>
              <a:ext cx="432000" cy="360612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600" b="1" dirty="0">
                  <a:solidFill>
                    <a:schemeClr val="accent1"/>
                  </a:solidFill>
                </a:rPr>
                <a:t>01</a:t>
              </a:r>
              <a:endParaRPr lang="zh-CN" altLang="en-US" sz="16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428932" y="1966657"/>
            <a:ext cx="3263005" cy="4378805"/>
            <a:chOff x="8428932" y="1966657"/>
            <a:chExt cx="3263005" cy="4378805"/>
          </a:xfrm>
        </p:grpSpPr>
        <p:sp>
          <p:nvSpPr>
            <p:cNvPr id="4" name="矩形 3"/>
            <p:cNvSpPr/>
            <p:nvPr/>
          </p:nvSpPr>
          <p:spPr>
            <a:xfrm>
              <a:off x="8920162" y="2992662"/>
              <a:ext cx="2771775" cy="3352800"/>
            </a:xfrm>
            <a:prstGeom prst="rect">
              <a:avLst/>
            </a:prstGeom>
            <a:blipFill>
              <a:blip r:embed="rId2"/>
              <a:srcRect/>
              <a:stretch>
                <a:fillRect l="-57636" r="-5711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8904287" y="1966657"/>
              <a:ext cx="2771776" cy="895624"/>
              <a:chOff x="6907887" y="1960674"/>
              <a:chExt cx="2483761" cy="895624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6907887" y="1960674"/>
                <a:ext cx="1773341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标题文字添加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6907887" y="2342888"/>
                <a:ext cx="2483761" cy="513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print the presentation and make it into a film to be used in a wider field</a:t>
                </a:r>
                <a:endPara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8428932" y="2992662"/>
              <a:ext cx="432000" cy="360612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600" b="1" dirty="0">
                  <a:solidFill>
                    <a:schemeClr val="accent1"/>
                  </a:solidFill>
                </a:rPr>
                <a:t>03</a:t>
              </a:r>
              <a:endParaRPr lang="zh-CN" altLang="en-US" sz="16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246910" y="1621062"/>
            <a:ext cx="3242915" cy="4379052"/>
            <a:chOff x="4246910" y="1621062"/>
            <a:chExt cx="3242915" cy="4379052"/>
          </a:xfrm>
        </p:grpSpPr>
        <p:sp>
          <p:nvSpPr>
            <p:cNvPr id="3" name="矩形 2"/>
            <p:cNvSpPr/>
            <p:nvPr/>
          </p:nvSpPr>
          <p:spPr>
            <a:xfrm>
              <a:off x="4718050" y="1621062"/>
              <a:ext cx="2771775" cy="3352800"/>
            </a:xfrm>
            <a:prstGeom prst="rect">
              <a:avLst/>
            </a:prstGeom>
            <a:blipFill>
              <a:blip r:embed="rId3"/>
              <a:srcRect/>
              <a:stretch>
                <a:fillRect l="-41266" r="-4089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718049" y="5104490"/>
              <a:ext cx="2771776" cy="895624"/>
              <a:chOff x="6907887" y="1960674"/>
              <a:chExt cx="2483761" cy="895624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6907887" y="1960674"/>
                <a:ext cx="1773341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标题文字添加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6907887" y="2342888"/>
                <a:ext cx="2483761" cy="513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print the presentation and make it into a film to be used in a wider field</a:t>
                </a:r>
                <a:endPara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sp>
          <p:nvSpPr>
            <p:cNvPr id="16" name="矩形 15"/>
            <p:cNvSpPr/>
            <p:nvPr/>
          </p:nvSpPr>
          <p:spPr>
            <a:xfrm>
              <a:off x="4246910" y="4613250"/>
              <a:ext cx="432000" cy="360612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600" b="1" dirty="0">
                  <a:solidFill>
                    <a:schemeClr val="accent1"/>
                  </a:solidFill>
                </a:rPr>
                <a:t>02</a:t>
              </a:r>
              <a:endParaRPr lang="zh-CN" altLang="en-US" sz="1600" b="1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23" name="任意多边形: 形状 22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4" name="任意多边形: 形状 23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04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27" name="文本框 26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资本融资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2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7"/>
          <p:cNvGrpSpPr/>
          <p:nvPr/>
        </p:nvGrpSpPr>
        <p:grpSpPr>
          <a:xfrm>
            <a:off x="4293842" y="2996910"/>
            <a:ext cx="439849" cy="60520"/>
            <a:chOff x="4647977" y="2595263"/>
            <a:chExt cx="504373" cy="69398"/>
          </a:xfrm>
          <a:solidFill>
            <a:schemeClr val="bg1">
              <a:lumMod val="65000"/>
            </a:schemeClr>
          </a:solidFill>
        </p:grpSpPr>
        <p:sp>
          <p:nvSpPr>
            <p:cNvPr id="27" name="Oval 8"/>
            <p:cNvSpPr/>
            <p:nvPr/>
          </p:nvSpPr>
          <p:spPr>
            <a:xfrm>
              <a:off x="4647977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8" name="Oval 9"/>
            <p:cNvSpPr/>
            <p:nvPr/>
          </p:nvSpPr>
          <p:spPr>
            <a:xfrm>
              <a:off x="4865465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9" name="Oval 10"/>
            <p:cNvSpPr/>
            <p:nvPr/>
          </p:nvSpPr>
          <p:spPr>
            <a:xfrm>
              <a:off x="5082952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657793" y="2996910"/>
            <a:ext cx="439849" cy="60520"/>
            <a:chOff x="4647977" y="2595263"/>
            <a:chExt cx="504373" cy="69398"/>
          </a:xfrm>
          <a:solidFill>
            <a:schemeClr val="bg1">
              <a:lumMod val="65000"/>
            </a:schemeClr>
          </a:solidFill>
        </p:grpSpPr>
        <p:sp>
          <p:nvSpPr>
            <p:cNvPr id="24" name="Oval 12"/>
            <p:cNvSpPr/>
            <p:nvPr/>
          </p:nvSpPr>
          <p:spPr>
            <a:xfrm>
              <a:off x="4647977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5" name="Oval 13"/>
            <p:cNvSpPr/>
            <p:nvPr/>
          </p:nvSpPr>
          <p:spPr>
            <a:xfrm>
              <a:off x="4865465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6" name="Oval 14"/>
            <p:cNvSpPr/>
            <p:nvPr/>
          </p:nvSpPr>
          <p:spPr>
            <a:xfrm>
              <a:off x="5082952" y="2595263"/>
              <a:ext cx="69398" cy="69398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509801" y="4363196"/>
            <a:ext cx="2501951" cy="1003325"/>
            <a:chOff x="8386922" y="2192795"/>
            <a:chExt cx="2501951" cy="1003325"/>
          </a:xfrm>
        </p:grpSpPr>
        <p:sp>
          <p:nvSpPr>
            <p:cNvPr id="17" name="矩形 16"/>
            <p:cNvSpPr/>
            <p:nvPr/>
          </p:nvSpPr>
          <p:spPr>
            <a:xfrm>
              <a:off x="8386922" y="2192795"/>
              <a:ext cx="2501951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504910" y="2542351"/>
              <a:ext cx="2265974" cy="65376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field. Using PowerPoint,</a:t>
              </a:r>
              <a:endParaRPr lang="en-US" altLang="zh-CN" sz="8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845024" y="4363196"/>
            <a:ext cx="2501951" cy="1003325"/>
            <a:chOff x="8386922" y="2192795"/>
            <a:chExt cx="2501951" cy="1003325"/>
          </a:xfrm>
        </p:grpSpPr>
        <p:sp>
          <p:nvSpPr>
            <p:cNvPr id="20" name="矩形 19"/>
            <p:cNvSpPr/>
            <p:nvPr/>
          </p:nvSpPr>
          <p:spPr>
            <a:xfrm>
              <a:off x="8386922" y="2192795"/>
              <a:ext cx="2501951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504910" y="2542351"/>
              <a:ext cx="2265974" cy="65376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field. Using PowerPoint,</a:t>
              </a:r>
              <a:endParaRPr lang="en-US" altLang="zh-CN" sz="8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384374" y="4363196"/>
            <a:ext cx="2501951" cy="1003325"/>
            <a:chOff x="8386922" y="2192795"/>
            <a:chExt cx="2501951" cy="1003325"/>
          </a:xfrm>
        </p:grpSpPr>
        <p:sp>
          <p:nvSpPr>
            <p:cNvPr id="23" name="矩形 22"/>
            <p:cNvSpPr/>
            <p:nvPr/>
          </p:nvSpPr>
          <p:spPr>
            <a:xfrm>
              <a:off x="8386922" y="2192795"/>
              <a:ext cx="2501951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8504910" y="2542351"/>
              <a:ext cx="2265974" cy="65376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field. Using PowerPoint,</a:t>
              </a:r>
              <a:endParaRPr lang="en-US" altLang="zh-CN" sz="8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830459" y="2096852"/>
            <a:ext cx="1860636" cy="1860636"/>
            <a:chOff x="1830459" y="2096852"/>
            <a:chExt cx="1860636" cy="1860636"/>
          </a:xfrm>
        </p:grpSpPr>
        <p:sp>
          <p:nvSpPr>
            <p:cNvPr id="4" name="Oval 1"/>
            <p:cNvSpPr/>
            <p:nvPr/>
          </p:nvSpPr>
          <p:spPr>
            <a:xfrm>
              <a:off x="1830459" y="2096852"/>
              <a:ext cx="1860636" cy="1860636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b" anchorCtr="1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Arc 2"/>
            <p:cNvSpPr/>
            <p:nvPr/>
          </p:nvSpPr>
          <p:spPr>
            <a:xfrm>
              <a:off x="1830459" y="2096852"/>
              <a:ext cx="1860636" cy="1860636"/>
            </a:xfrm>
            <a:prstGeom prst="arc">
              <a:avLst>
                <a:gd name="adj1" fmla="val 10529000"/>
                <a:gd name="adj2" fmla="val 15122297"/>
              </a:avLst>
            </a:prstGeom>
            <a:ln w="1270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" name="椭圆 1"/>
            <p:cNvSpPr/>
            <p:nvPr/>
          </p:nvSpPr>
          <p:spPr>
            <a:xfrm>
              <a:off x="2099019" y="2365183"/>
              <a:ext cx="1323974" cy="1323974"/>
            </a:xfrm>
            <a:prstGeom prst="ellipse">
              <a:avLst/>
            </a:prstGeom>
            <a:blipFill>
              <a:blip r:embed="rId1"/>
              <a:srcRect/>
              <a:stretch>
                <a:fillRect l="-24392" r="-23928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244994" y="2096852"/>
            <a:ext cx="1860636" cy="1860636"/>
            <a:chOff x="5244994" y="2096852"/>
            <a:chExt cx="1860636" cy="1860636"/>
          </a:xfrm>
        </p:grpSpPr>
        <p:sp>
          <p:nvSpPr>
            <p:cNvPr id="6" name="Oval 3"/>
            <p:cNvSpPr/>
            <p:nvPr/>
          </p:nvSpPr>
          <p:spPr>
            <a:xfrm>
              <a:off x="5244994" y="2096852"/>
              <a:ext cx="1860636" cy="1860636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b" anchorCtr="1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Arc 4"/>
            <p:cNvSpPr/>
            <p:nvPr/>
          </p:nvSpPr>
          <p:spPr>
            <a:xfrm>
              <a:off x="5244994" y="2096852"/>
              <a:ext cx="1860636" cy="1860636"/>
            </a:xfrm>
            <a:prstGeom prst="arc">
              <a:avLst>
                <a:gd name="adj1" fmla="val 19348155"/>
                <a:gd name="adj2" fmla="val 8179524"/>
              </a:avLst>
            </a:prstGeom>
            <a:ln w="127000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1" name="椭圆 30"/>
            <p:cNvSpPr/>
            <p:nvPr/>
          </p:nvSpPr>
          <p:spPr>
            <a:xfrm>
              <a:off x="5513325" y="2365183"/>
              <a:ext cx="1323974" cy="1323974"/>
            </a:xfrm>
            <a:prstGeom prst="ellipse">
              <a:avLst/>
            </a:prstGeom>
            <a:blipFill>
              <a:blip r:embed="rId2"/>
              <a:srcRect/>
              <a:stretch>
                <a:fillRect l="-25537" r="-2505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705032" y="2096852"/>
            <a:ext cx="1860636" cy="1860636"/>
            <a:chOff x="8705032" y="2096852"/>
            <a:chExt cx="1860636" cy="1860636"/>
          </a:xfrm>
        </p:grpSpPr>
        <p:sp>
          <p:nvSpPr>
            <p:cNvPr id="8" name="Oval 5"/>
            <p:cNvSpPr/>
            <p:nvPr/>
          </p:nvSpPr>
          <p:spPr>
            <a:xfrm>
              <a:off x="8705032" y="2096852"/>
              <a:ext cx="1860636" cy="1860636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b" anchorCtr="1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" name="Arc 6"/>
            <p:cNvSpPr/>
            <p:nvPr/>
          </p:nvSpPr>
          <p:spPr>
            <a:xfrm>
              <a:off x="8705032" y="2096852"/>
              <a:ext cx="1860636" cy="1860636"/>
            </a:xfrm>
            <a:prstGeom prst="arc">
              <a:avLst>
                <a:gd name="adj1" fmla="val 16200000"/>
                <a:gd name="adj2" fmla="val 898106"/>
              </a:avLst>
            </a:prstGeom>
            <a:ln w="1270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2" name="椭圆 31"/>
            <p:cNvSpPr/>
            <p:nvPr/>
          </p:nvSpPr>
          <p:spPr>
            <a:xfrm>
              <a:off x="8973362" y="2365183"/>
              <a:ext cx="1323974" cy="1323974"/>
            </a:xfrm>
            <a:prstGeom prst="ellipse">
              <a:avLst/>
            </a:prstGeom>
            <a:blipFill>
              <a:blip r:embed="rId3"/>
              <a:srcRect/>
              <a:stretch>
                <a:fillRect l="-25270" r="-247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任意多边形: 形状 32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4" name="任意多边形: 形状 33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04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37" name="文本框 36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资本融资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组合 98"/>
          <p:cNvGrpSpPr/>
          <p:nvPr/>
        </p:nvGrpSpPr>
        <p:grpSpPr>
          <a:xfrm>
            <a:off x="1088571" y="2343354"/>
            <a:ext cx="4833257" cy="3044418"/>
            <a:chOff x="1262743" y="1828800"/>
            <a:chExt cx="5631543" cy="3547250"/>
          </a:xfrm>
        </p:grpSpPr>
        <p:sp>
          <p:nvSpPr>
            <p:cNvPr id="17" name="Rectangle: Rounded Corners 1"/>
            <p:cNvSpPr/>
            <p:nvPr/>
          </p:nvSpPr>
          <p:spPr bwMode="auto">
            <a:xfrm>
              <a:off x="1262743" y="4747204"/>
              <a:ext cx="5631542" cy="628846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1262743" y="1828800"/>
              <a:ext cx="5631543" cy="3547250"/>
            </a:xfrm>
            <a:prstGeom prst="rect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Freeform: Shape 5"/>
            <p:cNvSpPr/>
            <p:nvPr/>
          </p:nvSpPr>
          <p:spPr>
            <a:xfrm>
              <a:off x="1590073" y="2289760"/>
              <a:ext cx="4976883" cy="19021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685"/>
                  </a:moveTo>
                  <a:cubicBezTo>
                    <a:pt x="21600" y="308"/>
                    <a:pt x="21474" y="0"/>
                    <a:pt x="21321" y="0"/>
                  </a:cubicBezTo>
                  <a:lnTo>
                    <a:pt x="279" y="0"/>
                  </a:lnTo>
                  <a:cubicBezTo>
                    <a:pt x="125" y="0"/>
                    <a:pt x="0" y="308"/>
                    <a:pt x="0" y="685"/>
                  </a:cubicBezTo>
                  <a:lnTo>
                    <a:pt x="0" y="20915"/>
                  </a:lnTo>
                  <a:cubicBezTo>
                    <a:pt x="0" y="21291"/>
                    <a:pt x="125" y="21600"/>
                    <a:pt x="279" y="21600"/>
                  </a:cubicBezTo>
                  <a:lnTo>
                    <a:pt x="21321" y="21600"/>
                  </a:lnTo>
                  <a:cubicBezTo>
                    <a:pt x="21474" y="21600"/>
                    <a:pt x="21600" y="21291"/>
                    <a:pt x="21600" y="20915"/>
                  </a:cubicBezTo>
                  <a:cubicBezTo>
                    <a:pt x="21600" y="20915"/>
                    <a:pt x="21600" y="685"/>
                    <a:pt x="21600" y="685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14" name="Group 6"/>
            <p:cNvGrpSpPr/>
            <p:nvPr/>
          </p:nvGrpSpPr>
          <p:grpSpPr>
            <a:xfrm>
              <a:off x="1718238" y="2441955"/>
              <a:ext cx="4724657" cy="1634217"/>
              <a:chOff x="0" y="0"/>
              <a:chExt cx="9044298" cy="3128343"/>
            </a:xfrm>
          </p:grpSpPr>
          <p:sp>
            <p:nvSpPr>
              <p:cNvPr id="18" name="Freeform: Shape 7"/>
              <p:cNvSpPr/>
              <p:nvPr/>
            </p:nvSpPr>
            <p:spPr>
              <a:xfrm>
                <a:off x="0" y="0"/>
                <a:ext cx="518538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40" y="21600"/>
                      <a:pt x="20352" y="21600"/>
                    </a:cubicBezTo>
                    <a:lnTo>
                      <a:pt x="1250" y="21600"/>
                    </a:lnTo>
                    <a:cubicBezTo>
                      <a:pt x="560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60" y="0"/>
                      <a:pt x="1250" y="0"/>
                    </a:cubicBezTo>
                    <a:lnTo>
                      <a:pt x="20352" y="0"/>
                    </a:lnTo>
                    <a:cubicBezTo>
                      <a:pt x="21040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9" name="Freeform: Shape 8"/>
              <p:cNvSpPr/>
              <p:nvPr/>
            </p:nvSpPr>
            <p:spPr>
              <a:xfrm>
                <a:off x="950702" y="628690"/>
                <a:ext cx="518382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48" y="21600"/>
                      <a:pt x="20351" y="21600"/>
                    </a:cubicBezTo>
                    <a:lnTo>
                      <a:pt x="1244" y="21600"/>
                    </a:lnTo>
                    <a:cubicBezTo>
                      <a:pt x="554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54" y="0"/>
                      <a:pt x="1244" y="0"/>
                    </a:cubicBezTo>
                    <a:lnTo>
                      <a:pt x="20351" y="0"/>
                    </a:lnTo>
                    <a:cubicBezTo>
                      <a:pt x="21048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0" name="Freeform: Shape 9"/>
              <p:cNvSpPr/>
              <p:nvPr/>
            </p:nvSpPr>
            <p:spPr>
              <a:xfrm>
                <a:off x="1088707" y="1257380"/>
                <a:ext cx="518576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40" y="21600"/>
                      <a:pt x="20352" y="21600"/>
                    </a:cubicBezTo>
                    <a:lnTo>
                      <a:pt x="1249" y="21600"/>
                    </a:lnTo>
                    <a:cubicBezTo>
                      <a:pt x="571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71" y="0"/>
                      <a:pt x="1249" y="0"/>
                    </a:cubicBezTo>
                    <a:lnTo>
                      <a:pt x="20352" y="0"/>
                    </a:lnTo>
                    <a:cubicBezTo>
                      <a:pt x="21040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Freeform: Shape 10"/>
              <p:cNvSpPr/>
              <p:nvPr/>
            </p:nvSpPr>
            <p:spPr>
              <a:xfrm>
                <a:off x="782029" y="1901405"/>
                <a:ext cx="518336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040" y="21600"/>
                      <a:pt x="20356" y="21600"/>
                    </a:cubicBezTo>
                    <a:lnTo>
                      <a:pt x="1246" y="21600"/>
                    </a:lnTo>
                    <a:cubicBezTo>
                      <a:pt x="564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564" y="0"/>
                      <a:pt x="1246" y="0"/>
                    </a:cubicBezTo>
                    <a:lnTo>
                      <a:pt x="20356" y="0"/>
                    </a:lnTo>
                    <a:cubicBezTo>
                      <a:pt x="21040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Freeform: Shape 11"/>
              <p:cNvSpPr/>
              <p:nvPr/>
            </p:nvSpPr>
            <p:spPr>
              <a:xfrm>
                <a:off x="0" y="2530095"/>
                <a:ext cx="518538" cy="59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518"/>
                    </a:moveTo>
                    <a:cubicBezTo>
                      <a:pt x="21600" y="21116"/>
                      <a:pt x="21040" y="21600"/>
                      <a:pt x="20352" y="21600"/>
                    </a:cubicBezTo>
                    <a:lnTo>
                      <a:pt x="1250" y="21600"/>
                    </a:lnTo>
                    <a:cubicBezTo>
                      <a:pt x="560" y="21600"/>
                      <a:pt x="0" y="21116"/>
                      <a:pt x="0" y="20518"/>
                    </a:cubicBezTo>
                    <a:lnTo>
                      <a:pt x="0" y="1081"/>
                    </a:lnTo>
                    <a:cubicBezTo>
                      <a:pt x="0" y="496"/>
                      <a:pt x="560" y="0"/>
                      <a:pt x="1250" y="0"/>
                    </a:cubicBezTo>
                    <a:lnTo>
                      <a:pt x="20352" y="0"/>
                    </a:lnTo>
                    <a:cubicBezTo>
                      <a:pt x="21040" y="0"/>
                      <a:pt x="21600" y="496"/>
                      <a:pt x="21600" y="1081"/>
                    </a:cubicBezTo>
                    <a:cubicBezTo>
                      <a:pt x="21600" y="1081"/>
                      <a:pt x="21600" y="20518"/>
                      <a:pt x="21600" y="205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Freeform: Shape 12"/>
              <p:cNvSpPr/>
              <p:nvPr/>
            </p:nvSpPr>
            <p:spPr>
              <a:xfrm>
                <a:off x="628690" y="2530095"/>
                <a:ext cx="518292" cy="59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518"/>
                    </a:moveTo>
                    <a:cubicBezTo>
                      <a:pt x="21600" y="21116"/>
                      <a:pt x="21042" y="21600"/>
                      <a:pt x="20350" y="21600"/>
                    </a:cubicBezTo>
                    <a:lnTo>
                      <a:pt x="1247" y="21600"/>
                    </a:lnTo>
                    <a:cubicBezTo>
                      <a:pt x="563" y="21600"/>
                      <a:pt x="0" y="21116"/>
                      <a:pt x="0" y="20518"/>
                    </a:cubicBezTo>
                    <a:lnTo>
                      <a:pt x="0" y="1081"/>
                    </a:lnTo>
                    <a:cubicBezTo>
                      <a:pt x="0" y="496"/>
                      <a:pt x="563" y="0"/>
                      <a:pt x="1247" y="0"/>
                    </a:cubicBezTo>
                    <a:lnTo>
                      <a:pt x="20350" y="0"/>
                    </a:lnTo>
                    <a:cubicBezTo>
                      <a:pt x="21042" y="0"/>
                      <a:pt x="21600" y="496"/>
                      <a:pt x="21600" y="1081"/>
                    </a:cubicBezTo>
                    <a:cubicBezTo>
                      <a:pt x="21600" y="1081"/>
                      <a:pt x="21600" y="20518"/>
                      <a:pt x="21600" y="205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Freeform: Shape 13"/>
              <p:cNvSpPr/>
              <p:nvPr/>
            </p:nvSpPr>
            <p:spPr>
              <a:xfrm>
                <a:off x="1257380" y="2530095"/>
                <a:ext cx="518554" cy="59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518"/>
                    </a:moveTo>
                    <a:cubicBezTo>
                      <a:pt x="21600" y="21116"/>
                      <a:pt x="21036" y="21600"/>
                      <a:pt x="20348" y="21600"/>
                    </a:cubicBezTo>
                    <a:lnTo>
                      <a:pt x="1246" y="21600"/>
                    </a:lnTo>
                    <a:cubicBezTo>
                      <a:pt x="560" y="21600"/>
                      <a:pt x="0" y="21116"/>
                      <a:pt x="0" y="20518"/>
                    </a:cubicBezTo>
                    <a:lnTo>
                      <a:pt x="0" y="1081"/>
                    </a:lnTo>
                    <a:cubicBezTo>
                      <a:pt x="0" y="496"/>
                      <a:pt x="560" y="0"/>
                      <a:pt x="1246" y="0"/>
                    </a:cubicBezTo>
                    <a:lnTo>
                      <a:pt x="20348" y="0"/>
                    </a:lnTo>
                    <a:cubicBezTo>
                      <a:pt x="21036" y="0"/>
                      <a:pt x="21600" y="496"/>
                      <a:pt x="21600" y="1081"/>
                    </a:cubicBezTo>
                    <a:cubicBezTo>
                      <a:pt x="21600" y="1081"/>
                      <a:pt x="21600" y="20518"/>
                      <a:pt x="21600" y="205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Freeform: Shape 14"/>
              <p:cNvSpPr/>
              <p:nvPr/>
            </p:nvSpPr>
            <p:spPr>
              <a:xfrm>
                <a:off x="6639584" y="2530095"/>
                <a:ext cx="518703" cy="59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518"/>
                    </a:moveTo>
                    <a:cubicBezTo>
                      <a:pt x="21600" y="21116"/>
                      <a:pt x="21028" y="21600"/>
                      <a:pt x="20343" y="21600"/>
                    </a:cubicBezTo>
                    <a:lnTo>
                      <a:pt x="1244" y="21600"/>
                    </a:lnTo>
                    <a:cubicBezTo>
                      <a:pt x="562" y="21600"/>
                      <a:pt x="0" y="21116"/>
                      <a:pt x="0" y="20518"/>
                    </a:cubicBezTo>
                    <a:lnTo>
                      <a:pt x="0" y="1081"/>
                    </a:lnTo>
                    <a:cubicBezTo>
                      <a:pt x="0" y="496"/>
                      <a:pt x="562" y="0"/>
                      <a:pt x="1244" y="0"/>
                    </a:cubicBezTo>
                    <a:lnTo>
                      <a:pt x="20343" y="0"/>
                    </a:lnTo>
                    <a:cubicBezTo>
                      <a:pt x="21028" y="0"/>
                      <a:pt x="21600" y="496"/>
                      <a:pt x="21600" y="1081"/>
                    </a:cubicBezTo>
                    <a:cubicBezTo>
                      <a:pt x="21600" y="1081"/>
                      <a:pt x="21600" y="20518"/>
                      <a:pt x="21600" y="205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Freeform: Shape 15"/>
              <p:cNvSpPr/>
              <p:nvPr/>
            </p:nvSpPr>
            <p:spPr>
              <a:xfrm>
                <a:off x="7268274" y="2821439"/>
                <a:ext cx="518584" cy="299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9436"/>
                    </a:moveTo>
                    <a:cubicBezTo>
                      <a:pt x="21600" y="20632"/>
                      <a:pt x="21041" y="21600"/>
                      <a:pt x="20356" y="21600"/>
                    </a:cubicBezTo>
                    <a:lnTo>
                      <a:pt x="1265" y="21600"/>
                    </a:lnTo>
                    <a:cubicBezTo>
                      <a:pt x="568" y="21600"/>
                      <a:pt x="0" y="20632"/>
                      <a:pt x="0" y="19436"/>
                    </a:cubicBezTo>
                    <a:lnTo>
                      <a:pt x="0" y="2166"/>
                    </a:lnTo>
                    <a:cubicBezTo>
                      <a:pt x="0" y="982"/>
                      <a:pt x="568" y="0"/>
                      <a:pt x="1265" y="0"/>
                    </a:cubicBezTo>
                    <a:lnTo>
                      <a:pt x="20356" y="0"/>
                    </a:lnTo>
                    <a:cubicBezTo>
                      <a:pt x="21041" y="0"/>
                      <a:pt x="21600" y="982"/>
                      <a:pt x="21600" y="2166"/>
                    </a:cubicBezTo>
                    <a:cubicBezTo>
                      <a:pt x="21600" y="2166"/>
                      <a:pt x="21600" y="19436"/>
                      <a:pt x="21600" y="1943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Freeform: Shape 16"/>
              <p:cNvSpPr/>
              <p:nvPr/>
            </p:nvSpPr>
            <p:spPr>
              <a:xfrm>
                <a:off x="8525655" y="2821439"/>
                <a:ext cx="518643" cy="299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9436"/>
                    </a:moveTo>
                    <a:cubicBezTo>
                      <a:pt x="21600" y="20632"/>
                      <a:pt x="21038" y="21600"/>
                      <a:pt x="20348" y="21600"/>
                    </a:cubicBezTo>
                    <a:lnTo>
                      <a:pt x="1257" y="21600"/>
                    </a:lnTo>
                    <a:cubicBezTo>
                      <a:pt x="573" y="21600"/>
                      <a:pt x="0" y="20632"/>
                      <a:pt x="0" y="19436"/>
                    </a:cubicBezTo>
                    <a:lnTo>
                      <a:pt x="0" y="2166"/>
                    </a:lnTo>
                    <a:cubicBezTo>
                      <a:pt x="0" y="982"/>
                      <a:pt x="573" y="0"/>
                      <a:pt x="1257" y="0"/>
                    </a:cubicBezTo>
                    <a:lnTo>
                      <a:pt x="20348" y="0"/>
                    </a:lnTo>
                    <a:cubicBezTo>
                      <a:pt x="21038" y="0"/>
                      <a:pt x="21600" y="982"/>
                      <a:pt x="21600" y="2166"/>
                    </a:cubicBezTo>
                    <a:cubicBezTo>
                      <a:pt x="21600" y="2166"/>
                      <a:pt x="21600" y="19436"/>
                      <a:pt x="21600" y="1943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Freeform: Shape 17"/>
              <p:cNvSpPr/>
              <p:nvPr/>
            </p:nvSpPr>
            <p:spPr>
              <a:xfrm>
                <a:off x="1886071" y="2530095"/>
                <a:ext cx="682846" cy="59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518"/>
                    </a:moveTo>
                    <a:cubicBezTo>
                      <a:pt x="21600" y="21116"/>
                      <a:pt x="21175" y="21600"/>
                      <a:pt x="20659" y="21600"/>
                    </a:cubicBezTo>
                    <a:lnTo>
                      <a:pt x="944" y="21600"/>
                    </a:lnTo>
                    <a:cubicBezTo>
                      <a:pt x="423" y="21600"/>
                      <a:pt x="0" y="21116"/>
                      <a:pt x="0" y="20518"/>
                    </a:cubicBezTo>
                    <a:lnTo>
                      <a:pt x="0" y="1081"/>
                    </a:lnTo>
                    <a:cubicBezTo>
                      <a:pt x="0" y="496"/>
                      <a:pt x="423" y="0"/>
                      <a:pt x="944" y="0"/>
                    </a:cubicBezTo>
                    <a:lnTo>
                      <a:pt x="20659" y="0"/>
                    </a:lnTo>
                    <a:cubicBezTo>
                      <a:pt x="21175" y="0"/>
                      <a:pt x="21600" y="496"/>
                      <a:pt x="21600" y="1081"/>
                    </a:cubicBezTo>
                    <a:cubicBezTo>
                      <a:pt x="21600" y="1081"/>
                      <a:pt x="21600" y="20518"/>
                      <a:pt x="21600" y="205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Freeform: Shape 18"/>
              <p:cNvSpPr/>
              <p:nvPr/>
            </p:nvSpPr>
            <p:spPr>
              <a:xfrm>
                <a:off x="5842220" y="2530095"/>
                <a:ext cx="683124" cy="59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518"/>
                    </a:moveTo>
                    <a:cubicBezTo>
                      <a:pt x="21600" y="21116"/>
                      <a:pt x="21177" y="21600"/>
                      <a:pt x="20651" y="21600"/>
                    </a:cubicBezTo>
                    <a:lnTo>
                      <a:pt x="950" y="21600"/>
                    </a:lnTo>
                    <a:cubicBezTo>
                      <a:pt x="435" y="21600"/>
                      <a:pt x="0" y="21116"/>
                      <a:pt x="0" y="20518"/>
                    </a:cubicBezTo>
                    <a:lnTo>
                      <a:pt x="0" y="1081"/>
                    </a:lnTo>
                    <a:cubicBezTo>
                      <a:pt x="0" y="496"/>
                      <a:pt x="435" y="0"/>
                      <a:pt x="950" y="0"/>
                    </a:cubicBezTo>
                    <a:lnTo>
                      <a:pt x="20651" y="0"/>
                    </a:lnTo>
                    <a:cubicBezTo>
                      <a:pt x="21177" y="0"/>
                      <a:pt x="21600" y="496"/>
                      <a:pt x="21600" y="1081"/>
                    </a:cubicBezTo>
                    <a:cubicBezTo>
                      <a:pt x="21600" y="1081"/>
                      <a:pt x="21600" y="20518"/>
                      <a:pt x="21600" y="205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Freeform: Shape 19"/>
              <p:cNvSpPr/>
              <p:nvPr/>
            </p:nvSpPr>
            <p:spPr>
              <a:xfrm>
                <a:off x="2683434" y="2530095"/>
                <a:ext cx="3044442" cy="59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518"/>
                    </a:moveTo>
                    <a:cubicBezTo>
                      <a:pt x="21600" y="21116"/>
                      <a:pt x="21503" y="21600"/>
                      <a:pt x="21385" y="21600"/>
                    </a:cubicBezTo>
                    <a:lnTo>
                      <a:pt x="213" y="21600"/>
                    </a:lnTo>
                    <a:cubicBezTo>
                      <a:pt x="98" y="21600"/>
                      <a:pt x="0" y="21116"/>
                      <a:pt x="0" y="20518"/>
                    </a:cubicBezTo>
                    <a:lnTo>
                      <a:pt x="0" y="1081"/>
                    </a:lnTo>
                    <a:cubicBezTo>
                      <a:pt x="0" y="496"/>
                      <a:pt x="98" y="0"/>
                      <a:pt x="213" y="0"/>
                    </a:cubicBezTo>
                    <a:lnTo>
                      <a:pt x="21385" y="0"/>
                    </a:lnTo>
                    <a:cubicBezTo>
                      <a:pt x="21503" y="0"/>
                      <a:pt x="21600" y="496"/>
                      <a:pt x="21600" y="1081"/>
                    </a:cubicBezTo>
                    <a:cubicBezTo>
                      <a:pt x="21600" y="1081"/>
                      <a:pt x="21600" y="20518"/>
                      <a:pt x="21600" y="205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Freeform: Shape 20"/>
              <p:cNvSpPr/>
              <p:nvPr/>
            </p:nvSpPr>
            <p:spPr>
              <a:xfrm>
                <a:off x="1410719" y="1901405"/>
                <a:ext cx="518277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046" y="21600"/>
                      <a:pt x="20357" y="21600"/>
                    </a:cubicBezTo>
                    <a:lnTo>
                      <a:pt x="1243" y="21600"/>
                    </a:lnTo>
                    <a:cubicBezTo>
                      <a:pt x="567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567" y="0"/>
                      <a:pt x="1243" y="0"/>
                    </a:cubicBezTo>
                    <a:lnTo>
                      <a:pt x="20357" y="0"/>
                    </a:lnTo>
                    <a:cubicBezTo>
                      <a:pt x="21046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Freeform: Shape 21"/>
              <p:cNvSpPr/>
              <p:nvPr/>
            </p:nvSpPr>
            <p:spPr>
              <a:xfrm>
                <a:off x="2054744" y="1901405"/>
                <a:ext cx="518321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040" y="21600"/>
                      <a:pt x="20360" y="21600"/>
                    </a:cubicBezTo>
                    <a:lnTo>
                      <a:pt x="1250" y="21600"/>
                    </a:lnTo>
                    <a:cubicBezTo>
                      <a:pt x="561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561" y="0"/>
                      <a:pt x="1250" y="0"/>
                    </a:cubicBezTo>
                    <a:lnTo>
                      <a:pt x="20360" y="0"/>
                    </a:lnTo>
                    <a:cubicBezTo>
                      <a:pt x="21040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Freeform: Shape 22"/>
              <p:cNvSpPr/>
              <p:nvPr/>
            </p:nvSpPr>
            <p:spPr>
              <a:xfrm>
                <a:off x="2683434" y="1901405"/>
                <a:ext cx="518630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042" y="21600"/>
                      <a:pt x="20349" y="21600"/>
                    </a:cubicBezTo>
                    <a:lnTo>
                      <a:pt x="1253" y="21600"/>
                    </a:lnTo>
                    <a:cubicBezTo>
                      <a:pt x="575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575" y="0"/>
                      <a:pt x="1253" y="0"/>
                    </a:cubicBezTo>
                    <a:lnTo>
                      <a:pt x="20349" y="0"/>
                    </a:lnTo>
                    <a:cubicBezTo>
                      <a:pt x="21042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Freeform: Shape 23"/>
              <p:cNvSpPr/>
              <p:nvPr/>
            </p:nvSpPr>
            <p:spPr>
              <a:xfrm>
                <a:off x="3312125" y="1901405"/>
                <a:ext cx="518367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037" y="21600"/>
                      <a:pt x="20358" y="21600"/>
                    </a:cubicBezTo>
                    <a:lnTo>
                      <a:pt x="1255" y="21600"/>
                    </a:lnTo>
                    <a:cubicBezTo>
                      <a:pt x="567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567" y="0"/>
                      <a:pt x="1255" y="0"/>
                    </a:cubicBezTo>
                    <a:lnTo>
                      <a:pt x="20358" y="0"/>
                    </a:lnTo>
                    <a:cubicBezTo>
                      <a:pt x="21037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Freeform: Shape 24"/>
              <p:cNvSpPr/>
              <p:nvPr/>
            </p:nvSpPr>
            <p:spPr>
              <a:xfrm>
                <a:off x="3940815" y="1901405"/>
                <a:ext cx="518307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038" y="21600"/>
                      <a:pt x="20355" y="21600"/>
                    </a:cubicBezTo>
                    <a:lnTo>
                      <a:pt x="1242" y="21600"/>
                    </a:lnTo>
                    <a:cubicBezTo>
                      <a:pt x="559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559" y="0"/>
                      <a:pt x="1242" y="0"/>
                    </a:cubicBezTo>
                    <a:lnTo>
                      <a:pt x="20355" y="0"/>
                    </a:lnTo>
                    <a:cubicBezTo>
                      <a:pt x="21038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Freeform: Shape 25"/>
              <p:cNvSpPr/>
              <p:nvPr/>
            </p:nvSpPr>
            <p:spPr>
              <a:xfrm>
                <a:off x="4569506" y="1901405"/>
                <a:ext cx="518554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043" y="21600"/>
                      <a:pt x="20356" y="21600"/>
                    </a:cubicBezTo>
                    <a:lnTo>
                      <a:pt x="1252" y="21600"/>
                    </a:lnTo>
                    <a:cubicBezTo>
                      <a:pt x="562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562" y="0"/>
                      <a:pt x="1252" y="0"/>
                    </a:cubicBezTo>
                    <a:lnTo>
                      <a:pt x="20356" y="0"/>
                    </a:lnTo>
                    <a:cubicBezTo>
                      <a:pt x="21043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Freeform: Shape 26"/>
              <p:cNvSpPr/>
              <p:nvPr/>
            </p:nvSpPr>
            <p:spPr>
              <a:xfrm>
                <a:off x="5213530" y="1901405"/>
                <a:ext cx="518464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032" y="21600"/>
                      <a:pt x="20340" y="21600"/>
                    </a:cubicBezTo>
                    <a:lnTo>
                      <a:pt x="1242" y="21600"/>
                    </a:lnTo>
                    <a:cubicBezTo>
                      <a:pt x="560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560" y="0"/>
                      <a:pt x="1242" y="0"/>
                    </a:cubicBezTo>
                    <a:lnTo>
                      <a:pt x="20340" y="0"/>
                    </a:lnTo>
                    <a:cubicBezTo>
                      <a:pt x="21032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Freeform: Shape 27"/>
              <p:cNvSpPr/>
              <p:nvPr/>
            </p:nvSpPr>
            <p:spPr>
              <a:xfrm>
                <a:off x="5842220" y="1901405"/>
                <a:ext cx="518643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035" y="21600"/>
                      <a:pt x="20348" y="21600"/>
                    </a:cubicBezTo>
                    <a:lnTo>
                      <a:pt x="1252" y="21600"/>
                    </a:lnTo>
                    <a:cubicBezTo>
                      <a:pt x="573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573" y="0"/>
                      <a:pt x="1252" y="0"/>
                    </a:cubicBezTo>
                    <a:lnTo>
                      <a:pt x="20348" y="0"/>
                    </a:lnTo>
                    <a:cubicBezTo>
                      <a:pt x="21035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Freeform: Shape 28"/>
              <p:cNvSpPr/>
              <p:nvPr/>
            </p:nvSpPr>
            <p:spPr>
              <a:xfrm>
                <a:off x="6470911" y="1901405"/>
                <a:ext cx="518404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050" y="21600"/>
                      <a:pt x="20358" y="21600"/>
                    </a:cubicBezTo>
                    <a:lnTo>
                      <a:pt x="1250" y="21600"/>
                    </a:lnTo>
                    <a:cubicBezTo>
                      <a:pt x="560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560" y="0"/>
                      <a:pt x="1250" y="0"/>
                    </a:cubicBezTo>
                    <a:lnTo>
                      <a:pt x="20358" y="0"/>
                    </a:lnTo>
                    <a:cubicBezTo>
                      <a:pt x="21050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Freeform: Shape 29"/>
              <p:cNvSpPr/>
              <p:nvPr/>
            </p:nvSpPr>
            <p:spPr>
              <a:xfrm>
                <a:off x="7099601" y="1901405"/>
                <a:ext cx="518523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037" y="21600"/>
                      <a:pt x="20350" y="21600"/>
                    </a:cubicBezTo>
                    <a:lnTo>
                      <a:pt x="1254" y="21600"/>
                    </a:lnTo>
                    <a:cubicBezTo>
                      <a:pt x="565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565" y="0"/>
                      <a:pt x="1254" y="0"/>
                    </a:cubicBezTo>
                    <a:lnTo>
                      <a:pt x="20350" y="0"/>
                    </a:lnTo>
                    <a:cubicBezTo>
                      <a:pt x="21037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Freeform: Shape 30"/>
              <p:cNvSpPr/>
              <p:nvPr/>
            </p:nvSpPr>
            <p:spPr>
              <a:xfrm>
                <a:off x="7728292" y="1901405"/>
                <a:ext cx="1309298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377" y="21600"/>
                      <a:pt x="21106" y="21600"/>
                    </a:cubicBezTo>
                    <a:lnTo>
                      <a:pt x="493" y="21600"/>
                    </a:lnTo>
                    <a:cubicBezTo>
                      <a:pt x="222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222" y="0"/>
                      <a:pt x="493" y="0"/>
                    </a:cubicBezTo>
                    <a:lnTo>
                      <a:pt x="21106" y="0"/>
                    </a:lnTo>
                    <a:cubicBezTo>
                      <a:pt x="21377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Freeform: Shape 31"/>
              <p:cNvSpPr/>
              <p:nvPr/>
            </p:nvSpPr>
            <p:spPr>
              <a:xfrm>
                <a:off x="1732732" y="1257380"/>
                <a:ext cx="518232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51" y="21600"/>
                      <a:pt x="20364" y="21600"/>
                    </a:cubicBezTo>
                    <a:lnTo>
                      <a:pt x="1240" y="21600"/>
                    </a:lnTo>
                    <a:cubicBezTo>
                      <a:pt x="560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60" y="0"/>
                      <a:pt x="1240" y="0"/>
                    </a:cubicBezTo>
                    <a:lnTo>
                      <a:pt x="20364" y="0"/>
                    </a:lnTo>
                    <a:cubicBezTo>
                      <a:pt x="21051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Freeform: Shape 32"/>
              <p:cNvSpPr/>
              <p:nvPr/>
            </p:nvSpPr>
            <p:spPr>
              <a:xfrm>
                <a:off x="2361422" y="1257380"/>
                <a:ext cx="518307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37" y="21600"/>
                      <a:pt x="20349" y="21600"/>
                    </a:cubicBezTo>
                    <a:lnTo>
                      <a:pt x="1236" y="21600"/>
                    </a:lnTo>
                    <a:cubicBezTo>
                      <a:pt x="554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54" y="0"/>
                      <a:pt x="1236" y="0"/>
                    </a:cubicBezTo>
                    <a:lnTo>
                      <a:pt x="20349" y="0"/>
                    </a:lnTo>
                    <a:cubicBezTo>
                      <a:pt x="21037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Freeform: Shape 33"/>
              <p:cNvSpPr/>
              <p:nvPr/>
            </p:nvSpPr>
            <p:spPr>
              <a:xfrm>
                <a:off x="2990113" y="1257380"/>
                <a:ext cx="518224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51" y="21600"/>
                      <a:pt x="20362" y="21600"/>
                    </a:cubicBezTo>
                    <a:lnTo>
                      <a:pt x="1244" y="21600"/>
                    </a:lnTo>
                    <a:cubicBezTo>
                      <a:pt x="557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57" y="0"/>
                      <a:pt x="1244" y="0"/>
                    </a:cubicBezTo>
                    <a:lnTo>
                      <a:pt x="20362" y="0"/>
                    </a:lnTo>
                    <a:cubicBezTo>
                      <a:pt x="21051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Freeform: Shape 34"/>
              <p:cNvSpPr/>
              <p:nvPr/>
            </p:nvSpPr>
            <p:spPr>
              <a:xfrm>
                <a:off x="3618803" y="1257380"/>
                <a:ext cx="518352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38" y="21600"/>
                      <a:pt x="20358" y="21600"/>
                    </a:cubicBezTo>
                    <a:lnTo>
                      <a:pt x="1239" y="21600"/>
                    </a:lnTo>
                    <a:cubicBezTo>
                      <a:pt x="559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59" y="0"/>
                      <a:pt x="1239" y="0"/>
                    </a:cubicBezTo>
                    <a:lnTo>
                      <a:pt x="20358" y="0"/>
                    </a:lnTo>
                    <a:cubicBezTo>
                      <a:pt x="21038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Freeform: Shape 35"/>
              <p:cNvSpPr/>
              <p:nvPr/>
            </p:nvSpPr>
            <p:spPr>
              <a:xfrm>
                <a:off x="4247493" y="1257380"/>
                <a:ext cx="518570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32" y="21600"/>
                      <a:pt x="20353" y="21600"/>
                    </a:cubicBezTo>
                    <a:lnTo>
                      <a:pt x="1251" y="21600"/>
                    </a:lnTo>
                    <a:cubicBezTo>
                      <a:pt x="574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74" y="0"/>
                      <a:pt x="1251" y="0"/>
                    </a:cubicBezTo>
                    <a:lnTo>
                      <a:pt x="20353" y="0"/>
                    </a:lnTo>
                    <a:cubicBezTo>
                      <a:pt x="21032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Freeform: Shape 36"/>
              <p:cNvSpPr/>
              <p:nvPr/>
            </p:nvSpPr>
            <p:spPr>
              <a:xfrm>
                <a:off x="4891518" y="1257380"/>
                <a:ext cx="518344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40" y="21600"/>
                      <a:pt x="20355" y="21600"/>
                    </a:cubicBezTo>
                    <a:lnTo>
                      <a:pt x="1248" y="21600"/>
                    </a:lnTo>
                    <a:cubicBezTo>
                      <a:pt x="560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60" y="0"/>
                      <a:pt x="1248" y="0"/>
                    </a:cubicBezTo>
                    <a:lnTo>
                      <a:pt x="20355" y="0"/>
                    </a:lnTo>
                    <a:cubicBezTo>
                      <a:pt x="21040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Freeform: Shape 37"/>
              <p:cNvSpPr/>
              <p:nvPr/>
            </p:nvSpPr>
            <p:spPr>
              <a:xfrm>
                <a:off x="5520208" y="1257380"/>
                <a:ext cx="518209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48" y="21600"/>
                      <a:pt x="20357" y="21600"/>
                    </a:cubicBezTo>
                    <a:lnTo>
                      <a:pt x="1243" y="21600"/>
                    </a:lnTo>
                    <a:cubicBezTo>
                      <a:pt x="557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57" y="0"/>
                      <a:pt x="1243" y="0"/>
                    </a:cubicBezTo>
                    <a:lnTo>
                      <a:pt x="20357" y="0"/>
                    </a:lnTo>
                    <a:cubicBezTo>
                      <a:pt x="21048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Freeform: Shape 38"/>
              <p:cNvSpPr/>
              <p:nvPr/>
            </p:nvSpPr>
            <p:spPr>
              <a:xfrm>
                <a:off x="6148899" y="1257380"/>
                <a:ext cx="518403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35" y="21600"/>
                      <a:pt x="20355" y="21600"/>
                    </a:cubicBezTo>
                    <a:lnTo>
                      <a:pt x="1245" y="21600"/>
                    </a:lnTo>
                    <a:cubicBezTo>
                      <a:pt x="560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60" y="0"/>
                      <a:pt x="1245" y="0"/>
                    </a:cubicBezTo>
                    <a:lnTo>
                      <a:pt x="20355" y="0"/>
                    </a:lnTo>
                    <a:cubicBezTo>
                      <a:pt x="21035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Freeform: Shape 39"/>
              <p:cNvSpPr/>
              <p:nvPr/>
            </p:nvSpPr>
            <p:spPr>
              <a:xfrm>
                <a:off x="6777589" y="1257380"/>
                <a:ext cx="518464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40" y="21600"/>
                      <a:pt x="20353" y="21600"/>
                    </a:cubicBezTo>
                    <a:lnTo>
                      <a:pt x="1240" y="21600"/>
                    </a:lnTo>
                    <a:cubicBezTo>
                      <a:pt x="557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57" y="0"/>
                      <a:pt x="1240" y="0"/>
                    </a:cubicBezTo>
                    <a:lnTo>
                      <a:pt x="20353" y="0"/>
                    </a:lnTo>
                    <a:cubicBezTo>
                      <a:pt x="21040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Freeform: Shape 40"/>
              <p:cNvSpPr/>
              <p:nvPr/>
            </p:nvSpPr>
            <p:spPr>
              <a:xfrm>
                <a:off x="7406280" y="1257380"/>
                <a:ext cx="518284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40" y="21600"/>
                      <a:pt x="20357" y="21600"/>
                    </a:cubicBezTo>
                    <a:lnTo>
                      <a:pt x="1253" y="21600"/>
                    </a:lnTo>
                    <a:cubicBezTo>
                      <a:pt x="557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57" y="0"/>
                      <a:pt x="1253" y="0"/>
                    </a:cubicBezTo>
                    <a:lnTo>
                      <a:pt x="20357" y="0"/>
                    </a:lnTo>
                    <a:cubicBezTo>
                      <a:pt x="21040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Freeform: Shape 41"/>
              <p:cNvSpPr/>
              <p:nvPr/>
            </p:nvSpPr>
            <p:spPr>
              <a:xfrm>
                <a:off x="8034970" y="1257380"/>
                <a:ext cx="518344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037" y="21600"/>
                      <a:pt x="20354" y="21600"/>
                    </a:cubicBezTo>
                    <a:lnTo>
                      <a:pt x="1240" y="21600"/>
                    </a:lnTo>
                    <a:cubicBezTo>
                      <a:pt x="552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552" y="0"/>
                      <a:pt x="1240" y="0"/>
                    </a:cubicBezTo>
                    <a:lnTo>
                      <a:pt x="20354" y="0"/>
                    </a:lnTo>
                    <a:cubicBezTo>
                      <a:pt x="21037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Freeform: Shape 42"/>
              <p:cNvSpPr/>
              <p:nvPr/>
            </p:nvSpPr>
            <p:spPr>
              <a:xfrm>
                <a:off x="1579393" y="628690"/>
                <a:ext cx="518583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40" y="21600"/>
                      <a:pt x="20349" y="21600"/>
                    </a:cubicBezTo>
                    <a:lnTo>
                      <a:pt x="1250" y="21600"/>
                    </a:lnTo>
                    <a:cubicBezTo>
                      <a:pt x="567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67" y="0"/>
                      <a:pt x="1250" y="0"/>
                    </a:cubicBezTo>
                    <a:lnTo>
                      <a:pt x="20349" y="0"/>
                    </a:lnTo>
                    <a:cubicBezTo>
                      <a:pt x="21040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Freeform: Shape 43"/>
              <p:cNvSpPr/>
              <p:nvPr/>
            </p:nvSpPr>
            <p:spPr>
              <a:xfrm>
                <a:off x="2208083" y="628690"/>
                <a:ext cx="518442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39" y="21600"/>
                      <a:pt x="20349" y="21600"/>
                    </a:cubicBezTo>
                    <a:lnTo>
                      <a:pt x="1243" y="21600"/>
                    </a:lnTo>
                    <a:cubicBezTo>
                      <a:pt x="559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59" y="0"/>
                      <a:pt x="1243" y="0"/>
                    </a:cubicBezTo>
                    <a:lnTo>
                      <a:pt x="20349" y="0"/>
                    </a:lnTo>
                    <a:cubicBezTo>
                      <a:pt x="21039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Freeform: Shape 44"/>
              <p:cNvSpPr/>
              <p:nvPr/>
            </p:nvSpPr>
            <p:spPr>
              <a:xfrm>
                <a:off x="2836773" y="628690"/>
                <a:ext cx="518262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40" y="21600"/>
                      <a:pt x="20351" y="21600"/>
                    </a:cubicBezTo>
                    <a:lnTo>
                      <a:pt x="1238" y="21600"/>
                    </a:lnTo>
                    <a:cubicBezTo>
                      <a:pt x="558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58" y="0"/>
                      <a:pt x="1238" y="0"/>
                    </a:cubicBezTo>
                    <a:lnTo>
                      <a:pt x="20351" y="0"/>
                    </a:lnTo>
                    <a:cubicBezTo>
                      <a:pt x="21040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Freeform: Shape 45"/>
              <p:cNvSpPr/>
              <p:nvPr/>
            </p:nvSpPr>
            <p:spPr>
              <a:xfrm>
                <a:off x="3465464" y="628690"/>
                <a:ext cx="518307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39" y="21600"/>
                      <a:pt x="20359" y="21600"/>
                    </a:cubicBezTo>
                    <a:lnTo>
                      <a:pt x="1249" y="21600"/>
                    </a:lnTo>
                    <a:cubicBezTo>
                      <a:pt x="561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61" y="0"/>
                      <a:pt x="1249" y="0"/>
                    </a:cubicBezTo>
                    <a:lnTo>
                      <a:pt x="20359" y="0"/>
                    </a:lnTo>
                    <a:cubicBezTo>
                      <a:pt x="21039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Freeform: Shape 46"/>
              <p:cNvSpPr/>
              <p:nvPr/>
            </p:nvSpPr>
            <p:spPr>
              <a:xfrm>
                <a:off x="4109488" y="628690"/>
                <a:ext cx="518315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43" y="21600"/>
                      <a:pt x="20349" y="21600"/>
                    </a:cubicBezTo>
                    <a:lnTo>
                      <a:pt x="1242" y="21600"/>
                    </a:lnTo>
                    <a:cubicBezTo>
                      <a:pt x="558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58" y="0"/>
                      <a:pt x="1242" y="0"/>
                    </a:cubicBezTo>
                    <a:lnTo>
                      <a:pt x="20349" y="0"/>
                    </a:lnTo>
                    <a:cubicBezTo>
                      <a:pt x="21043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Freeform: Shape 47"/>
              <p:cNvSpPr/>
              <p:nvPr/>
            </p:nvSpPr>
            <p:spPr>
              <a:xfrm>
                <a:off x="4738179" y="628690"/>
                <a:ext cx="518328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48" y="21600"/>
                      <a:pt x="20360" y="21600"/>
                    </a:cubicBezTo>
                    <a:lnTo>
                      <a:pt x="1247" y="21600"/>
                    </a:lnTo>
                    <a:cubicBezTo>
                      <a:pt x="560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60" y="0"/>
                      <a:pt x="1247" y="0"/>
                    </a:cubicBezTo>
                    <a:lnTo>
                      <a:pt x="20360" y="0"/>
                    </a:lnTo>
                    <a:cubicBezTo>
                      <a:pt x="21048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Freeform: Shape 48"/>
              <p:cNvSpPr/>
              <p:nvPr/>
            </p:nvSpPr>
            <p:spPr>
              <a:xfrm>
                <a:off x="5366869" y="628690"/>
                <a:ext cx="518209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48" y="21600"/>
                      <a:pt x="20357" y="21600"/>
                    </a:cubicBezTo>
                    <a:lnTo>
                      <a:pt x="1235" y="21600"/>
                    </a:lnTo>
                    <a:cubicBezTo>
                      <a:pt x="557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57" y="0"/>
                      <a:pt x="1235" y="0"/>
                    </a:cubicBezTo>
                    <a:lnTo>
                      <a:pt x="20357" y="0"/>
                    </a:lnTo>
                    <a:cubicBezTo>
                      <a:pt x="21048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Freeform: Shape 49"/>
              <p:cNvSpPr/>
              <p:nvPr/>
            </p:nvSpPr>
            <p:spPr>
              <a:xfrm>
                <a:off x="5995560" y="628690"/>
                <a:ext cx="518523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40" y="21600"/>
                      <a:pt x="20350" y="21600"/>
                    </a:cubicBezTo>
                    <a:lnTo>
                      <a:pt x="1247" y="21600"/>
                    </a:lnTo>
                    <a:cubicBezTo>
                      <a:pt x="562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62" y="0"/>
                      <a:pt x="1247" y="0"/>
                    </a:cubicBezTo>
                    <a:lnTo>
                      <a:pt x="20350" y="0"/>
                    </a:lnTo>
                    <a:cubicBezTo>
                      <a:pt x="21040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Freeform: Shape 50"/>
              <p:cNvSpPr/>
              <p:nvPr/>
            </p:nvSpPr>
            <p:spPr>
              <a:xfrm>
                <a:off x="6624250" y="628690"/>
                <a:ext cx="518209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40" y="21600"/>
                      <a:pt x="20360" y="21600"/>
                    </a:cubicBezTo>
                    <a:lnTo>
                      <a:pt x="1245" y="21600"/>
                    </a:lnTo>
                    <a:cubicBezTo>
                      <a:pt x="557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57" y="0"/>
                      <a:pt x="1245" y="0"/>
                    </a:cubicBezTo>
                    <a:lnTo>
                      <a:pt x="20360" y="0"/>
                    </a:lnTo>
                    <a:cubicBezTo>
                      <a:pt x="21040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Freeform: Shape 51"/>
              <p:cNvSpPr/>
              <p:nvPr/>
            </p:nvSpPr>
            <p:spPr>
              <a:xfrm>
                <a:off x="7252941" y="628690"/>
                <a:ext cx="518463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40" y="21600"/>
                      <a:pt x="20347" y="21600"/>
                    </a:cubicBezTo>
                    <a:lnTo>
                      <a:pt x="1247" y="21600"/>
                    </a:lnTo>
                    <a:cubicBezTo>
                      <a:pt x="567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67" y="0"/>
                      <a:pt x="1247" y="0"/>
                    </a:cubicBezTo>
                    <a:lnTo>
                      <a:pt x="20347" y="0"/>
                    </a:lnTo>
                    <a:cubicBezTo>
                      <a:pt x="21040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Freeform: Shape 52"/>
              <p:cNvSpPr/>
              <p:nvPr/>
            </p:nvSpPr>
            <p:spPr>
              <a:xfrm>
                <a:off x="7896965" y="628690"/>
                <a:ext cx="518388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040" y="21600"/>
                      <a:pt x="20358" y="21600"/>
                    </a:cubicBezTo>
                    <a:lnTo>
                      <a:pt x="1247" y="21600"/>
                    </a:lnTo>
                    <a:cubicBezTo>
                      <a:pt x="560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560" y="0"/>
                      <a:pt x="1247" y="0"/>
                    </a:cubicBezTo>
                    <a:lnTo>
                      <a:pt x="20358" y="0"/>
                    </a:lnTo>
                    <a:cubicBezTo>
                      <a:pt x="21040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Freeform: Shape 53"/>
              <p:cNvSpPr/>
              <p:nvPr/>
            </p:nvSpPr>
            <p:spPr>
              <a:xfrm>
                <a:off x="0" y="628690"/>
                <a:ext cx="837533" cy="5185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4"/>
                    </a:moveTo>
                    <a:cubicBezTo>
                      <a:pt x="21600" y="21038"/>
                      <a:pt x="21253" y="21600"/>
                      <a:pt x="20827" y="21600"/>
                    </a:cubicBezTo>
                    <a:lnTo>
                      <a:pt x="774" y="21600"/>
                    </a:lnTo>
                    <a:cubicBezTo>
                      <a:pt x="347" y="21600"/>
                      <a:pt x="0" y="21038"/>
                      <a:pt x="0" y="20344"/>
                    </a:cubicBezTo>
                    <a:lnTo>
                      <a:pt x="0" y="1241"/>
                    </a:lnTo>
                    <a:cubicBezTo>
                      <a:pt x="0" y="563"/>
                      <a:pt x="347" y="0"/>
                      <a:pt x="774" y="0"/>
                    </a:cubicBezTo>
                    <a:lnTo>
                      <a:pt x="20827" y="0"/>
                    </a:lnTo>
                    <a:cubicBezTo>
                      <a:pt x="21253" y="0"/>
                      <a:pt x="21600" y="563"/>
                      <a:pt x="21600" y="1241"/>
                    </a:cubicBezTo>
                    <a:cubicBezTo>
                      <a:pt x="21600" y="1241"/>
                      <a:pt x="21600" y="20344"/>
                      <a:pt x="21600" y="203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Freeform: Shape 54"/>
              <p:cNvSpPr/>
              <p:nvPr/>
            </p:nvSpPr>
            <p:spPr>
              <a:xfrm>
                <a:off x="8203643" y="0"/>
                <a:ext cx="837466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252" y="21600"/>
                      <a:pt x="20828" y="21600"/>
                    </a:cubicBezTo>
                    <a:lnTo>
                      <a:pt x="772" y="21600"/>
                    </a:lnTo>
                    <a:cubicBezTo>
                      <a:pt x="351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351" y="0"/>
                      <a:pt x="772" y="0"/>
                    </a:cubicBezTo>
                    <a:lnTo>
                      <a:pt x="20828" y="0"/>
                    </a:lnTo>
                    <a:cubicBezTo>
                      <a:pt x="21252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Freeform: Shape 55"/>
              <p:cNvSpPr/>
              <p:nvPr/>
            </p:nvSpPr>
            <p:spPr>
              <a:xfrm>
                <a:off x="0" y="1257380"/>
                <a:ext cx="986934" cy="5182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6"/>
                    </a:moveTo>
                    <a:cubicBezTo>
                      <a:pt x="21600" y="21049"/>
                      <a:pt x="21308" y="21600"/>
                      <a:pt x="20944" y="21600"/>
                    </a:cubicBezTo>
                    <a:lnTo>
                      <a:pt x="657" y="21600"/>
                    </a:lnTo>
                    <a:cubicBezTo>
                      <a:pt x="294" y="21600"/>
                      <a:pt x="0" y="21049"/>
                      <a:pt x="0" y="20356"/>
                    </a:cubicBezTo>
                    <a:lnTo>
                      <a:pt x="0" y="1238"/>
                    </a:lnTo>
                    <a:cubicBezTo>
                      <a:pt x="0" y="561"/>
                      <a:pt x="294" y="0"/>
                      <a:pt x="657" y="0"/>
                    </a:cubicBezTo>
                    <a:lnTo>
                      <a:pt x="20944" y="0"/>
                    </a:lnTo>
                    <a:cubicBezTo>
                      <a:pt x="21308" y="0"/>
                      <a:pt x="21600" y="561"/>
                      <a:pt x="21600" y="1238"/>
                    </a:cubicBezTo>
                    <a:cubicBezTo>
                      <a:pt x="21600" y="1238"/>
                      <a:pt x="21600" y="20356"/>
                      <a:pt x="21600" y="203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Freeform: Shape 56"/>
              <p:cNvSpPr/>
              <p:nvPr/>
            </p:nvSpPr>
            <p:spPr>
              <a:xfrm>
                <a:off x="0" y="1901405"/>
                <a:ext cx="678040" cy="518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52"/>
                    </a:moveTo>
                    <a:cubicBezTo>
                      <a:pt x="21600" y="21036"/>
                      <a:pt x="21171" y="21600"/>
                      <a:pt x="20645" y="21600"/>
                    </a:cubicBezTo>
                    <a:lnTo>
                      <a:pt x="956" y="21600"/>
                    </a:lnTo>
                    <a:cubicBezTo>
                      <a:pt x="428" y="21600"/>
                      <a:pt x="0" y="21036"/>
                      <a:pt x="0" y="20352"/>
                    </a:cubicBezTo>
                    <a:lnTo>
                      <a:pt x="0" y="1250"/>
                    </a:lnTo>
                    <a:cubicBezTo>
                      <a:pt x="0" y="566"/>
                      <a:pt x="428" y="0"/>
                      <a:pt x="956" y="0"/>
                    </a:cubicBezTo>
                    <a:lnTo>
                      <a:pt x="20645" y="0"/>
                    </a:lnTo>
                    <a:cubicBezTo>
                      <a:pt x="21171" y="0"/>
                      <a:pt x="21600" y="566"/>
                      <a:pt x="21600" y="1250"/>
                    </a:cubicBezTo>
                    <a:cubicBezTo>
                      <a:pt x="21600" y="1250"/>
                      <a:pt x="21600" y="20352"/>
                      <a:pt x="21600" y="2035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Freeform: Shape 57"/>
              <p:cNvSpPr/>
              <p:nvPr/>
            </p:nvSpPr>
            <p:spPr>
              <a:xfrm>
                <a:off x="628690" y="0"/>
                <a:ext cx="518375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43" y="21600"/>
                      <a:pt x="20346" y="21600"/>
                    </a:cubicBezTo>
                    <a:lnTo>
                      <a:pt x="1249" y="21600"/>
                    </a:lnTo>
                    <a:cubicBezTo>
                      <a:pt x="562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62" y="0"/>
                      <a:pt x="1249" y="0"/>
                    </a:cubicBezTo>
                    <a:lnTo>
                      <a:pt x="20346" y="0"/>
                    </a:lnTo>
                    <a:cubicBezTo>
                      <a:pt x="21043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Freeform: Shape 58"/>
              <p:cNvSpPr/>
              <p:nvPr/>
            </p:nvSpPr>
            <p:spPr>
              <a:xfrm>
                <a:off x="1257380" y="0"/>
                <a:ext cx="518285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41" y="21600"/>
                      <a:pt x="20353" y="21600"/>
                    </a:cubicBezTo>
                    <a:lnTo>
                      <a:pt x="1239" y="21600"/>
                    </a:lnTo>
                    <a:cubicBezTo>
                      <a:pt x="558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58" y="0"/>
                      <a:pt x="1239" y="0"/>
                    </a:cubicBezTo>
                    <a:lnTo>
                      <a:pt x="20353" y="0"/>
                    </a:lnTo>
                    <a:cubicBezTo>
                      <a:pt x="21041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Freeform: Shape 59"/>
              <p:cNvSpPr/>
              <p:nvPr/>
            </p:nvSpPr>
            <p:spPr>
              <a:xfrm>
                <a:off x="1886071" y="0"/>
                <a:ext cx="518658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27" y="21600"/>
                      <a:pt x="20340" y="21600"/>
                    </a:cubicBezTo>
                    <a:lnTo>
                      <a:pt x="1242" y="21600"/>
                    </a:lnTo>
                    <a:cubicBezTo>
                      <a:pt x="558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58" y="0"/>
                      <a:pt x="1242" y="0"/>
                    </a:cubicBezTo>
                    <a:lnTo>
                      <a:pt x="20340" y="0"/>
                    </a:lnTo>
                    <a:cubicBezTo>
                      <a:pt x="21027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Freeform: Shape 60"/>
              <p:cNvSpPr/>
              <p:nvPr/>
            </p:nvSpPr>
            <p:spPr>
              <a:xfrm>
                <a:off x="2514761" y="0"/>
                <a:ext cx="518562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38" y="21600"/>
                      <a:pt x="20351" y="21600"/>
                    </a:cubicBezTo>
                    <a:lnTo>
                      <a:pt x="1247" y="21600"/>
                    </a:lnTo>
                    <a:cubicBezTo>
                      <a:pt x="565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65" y="0"/>
                      <a:pt x="1247" y="0"/>
                    </a:cubicBezTo>
                    <a:lnTo>
                      <a:pt x="20351" y="0"/>
                    </a:lnTo>
                    <a:cubicBezTo>
                      <a:pt x="21038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Freeform: Shape 61"/>
              <p:cNvSpPr/>
              <p:nvPr/>
            </p:nvSpPr>
            <p:spPr>
              <a:xfrm>
                <a:off x="3158786" y="0"/>
                <a:ext cx="518261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50" y="21600"/>
                      <a:pt x="20358" y="21600"/>
                    </a:cubicBezTo>
                    <a:lnTo>
                      <a:pt x="1246" y="21600"/>
                    </a:lnTo>
                    <a:cubicBezTo>
                      <a:pt x="560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60" y="0"/>
                      <a:pt x="1246" y="0"/>
                    </a:cubicBezTo>
                    <a:lnTo>
                      <a:pt x="20358" y="0"/>
                    </a:lnTo>
                    <a:cubicBezTo>
                      <a:pt x="21050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Freeform: Shape 62"/>
              <p:cNvSpPr/>
              <p:nvPr/>
            </p:nvSpPr>
            <p:spPr>
              <a:xfrm>
                <a:off x="3787476" y="0"/>
                <a:ext cx="518321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38" y="21600"/>
                      <a:pt x="20350" y="21600"/>
                    </a:cubicBezTo>
                    <a:lnTo>
                      <a:pt x="1252" y="21600"/>
                    </a:lnTo>
                    <a:cubicBezTo>
                      <a:pt x="559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59" y="0"/>
                      <a:pt x="1252" y="0"/>
                    </a:cubicBezTo>
                    <a:lnTo>
                      <a:pt x="20350" y="0"/>
                    </a:lnTo>
                    <a:cubicBezTo>
                      <a:pt x="21038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Freeform: Shape 63"/>
              <p:cNvSpPr/>
              <p:nvPr/>
            </p:nvSpPr>
            <p:spPr>
              <a:xfrm>
                <a:off x="4416166" y="0"/>
                <a:ext cx="518248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53" y="21600"/>
                      <a:pt x="20360" y="21600"/>
                    </a:cubicBezTo>
                    <a:lnTo>
                      <a:pt x="1253" y="21600"/>
                    </a:lnTo>
                    <a:cubicBezTo>
                      <a:pt x="560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60" y="0"/>
                      <a:pt x="1253" y="0"/>
                    </a:cubicBezTo>
                    <a:lnTo>
                      <a:pt x="20360" y="0"/>
                    </a:lnTo>
                    <a:cubicBezTo>
                      <a:pt x="21053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Freeform: Shape 64"/>
              <p:cNvSpPr/>
              <p:nvPr/>
            </p:nvSpPr>
            <p:spPr>
              <a:xfrm>
                <a:off x="5044857" y="0"/>
                <a:ext cx="518524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40" y="21600"/>
                      <a:pt x="20345" y="21600"/>
                    </a:cubicBezTo>
                    <a:lnTo>
                      <a:pt x="1247" y="21600"/>
                    </a:lnTo>
                    <a:cubicBezTo>
                      <a:pt x="560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60" y="0"/>
                      <a:pt x="1247" y="0"/>
                    </a:cubicBezTo>
                    <a:lnTo>
                      <a:pt x="20345" y="0"/>
                    </a:lnTo>
                    <a:cubicBezTo>
                      <a:pt x="21040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Freeform: Shape 65"/>
              <p:cNvSpPr/>
              <p:nvPr/>
            </p:nvSpPr>
            <p:spPr>
              <a:xfrm>
                <a:off x="5673547" y="0"/>
                <a:ext cx="518285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48" y="21600"/>
                      <a:pt x="20360" y="21600"/>
                    </a:cubicBezTo>
                    <a:lnTo>
                      <a:pt x="1253" y="21600"/>
                    </a:lnTo>
                    <a:cubicBezTo>
                      <a:pt x="560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60" y="0"/>
                      <a:pt x="1253" y="0"/>
                    </a:cubicBezTo>
                    <a:lnTo>
                      <a:pt x="20360" y="0"/>
                    </a:lnTo>
                    <a:cubicBezTo>
                      <a:pt x="21048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Freeform: Shape 66"/>
              <p:cNvSpPr/>
              <p:nvPr/>
            </p:nvSpPr>
            <p:spPr>
              <a:xfrm>
                <a:off x="6302238" y="0"/>
                <a:ext cx="518404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38" y="21600"/>
                      <a:pt x="20358" y="21600"/>
                    </a:cubicBezTo>
                    <a:lnTo>
                      <a:pt x="1242" y="21600"/>
                    </a:lnTo>
                    <a:cubicBezTo>
                      <a:pt x="560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60" y="0"/>
                      <a:pt x="1242" y="0"/>
                    </a:cubicBezTo>
                    <a:lnTo>
                      <a:pt x="20358" y="0"/>
                    </a:lnTo>
                    <a:cubicBezTo>
                      <a:pt x="21038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Freeform: Shape 67"/>
              <p:cNvSpPr/>
              <p:nvPr/>
            </p:nvSpPr>
            <p:spPr>
              <a:xfrm>
                <a:off x="6946262" y="0"/>
                <a:ext cx="518584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43" y="21600"/>
                      <a:pt x="20353" y="21600"/>
                    </a:cubicBezTo>
                    <a:lnTo>
                      <a:pt x="1252" y="21600"/>
                    </a:lnTo>
                    <a:cubicBezTo>
                      <a:pt x="559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59" y="0"/>
                      <a:pt x="1252" y="0"/>
                    </a:cubicBezTo>
                    <a:lnTo>
                      <a:pt x="20353" y="0"/>
                    </a:lnTo>
                    <a:cubicBezTo>
                      <a:pt x="21043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Freeform: Shape 68"/>
              <p:cNvSpPr/>
              <p:nvPr/>
            </p:nvSpPr>
            <p:spPr>
              <a:xfrm>
                <a:off x="7574953" y="0"/>
                <a:ext cx="518328" cy="5184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0349"/>
                    </a:moveTo>
                    <a:cubicBezTo>
                      <a:pt x="21600" y="21039"/>
                      <a:pt x="21048" y="21600"/>
                      <a:pt x="20363" y="21600"/>
                    </a:cubicBezTo>
                    <a:lnTo>
                      <a:pt x="1240" y="21600"/>
                    </a:lnTo>
                    <a:cubicBezTo>
                      <a:pt x="562" y="21600"/>
                      <a:pt x="0" y="21039"/>
                      <a:pt x="0" y="20349"/>
                    </a:cubicBezTo>
                    <a:lnTo>
                      <a:pt x="0" y="1251"/>
                    </a:lnTo>
                    <a:cubicBezTo>
                      <a:pt x="0" y="560"/>
                      <a:pt x="562" y="0"/>
                      <a:pt x="1240" y="0"/>
                    </a:cubicBezTo>
                    <a:lnTo>
                      <a:pt x="20363" y="0"/>
                    </a:lnTo>
                    <a:cubicBezTo>
                      <a:pt x="21048" y="0"/>
                      <a:pt x="21600" y="560"/>
                      <a:pt x="21600" y="1251"/>
                    </a:cubicBezTo>
                    <a:cubicBezTo>
                      <a:pt x="21600" y="1251"/>
                      <a:pt x="21600" y="20349"/>
                      <a:pt x="21600" y="2034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Freeform: Shape 69"/>
              <p:cNvSpPr/>
              <p:nvPr/>
            </p:nvSpPr>
            <p:spPr>
              <a:xfrm>
                <a:off x="7896965" y="2836773"/>
                <a:ext cx="518388" cy="2821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19305"/>
                    </a:lnTo>
                    <a:cubicBezTo>
                      <a:pt x="0" y="19900"/>
                      <a:pt x="122" y="20496"/>
                      <a:pt x="363" y="20928"/>
                    </a:cubicBezTo>
                    <a:cubicBezTo>
                      <a:pt x="606" y="21376"/>
                      <a:pt x="930" y="21600"/>
                      <a:pt x="1247" y="21600"/>
                    </a:cubicBezTo>
                    <a:lnTo>
                      <a:pt x="20355" y="21600"/>
                    </a:lnTo>
                    <a:cubicBezTo>
                      <a:pt x="20672" y="21600"/>
                      <a:pt x="20984" y="21376"/>
                      <a:pt x="21237" y="20928"/>
                    </a:cubicBezTo>
                    <a:cubicBezTo>
                      <a:pt x="21480" y="20496"/>
                      <a:pt x="21600" y="19900"/>
                      <a:pt x="21600" y="19305"/>
                    </a:cubicBezTo>
                    <a:lnTo>
                      <a:pt x="21600" y="0"/>
                    </a:lnTo>
                    <a:cubicBezTo>
                      <a:pt x="2160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Freeform: Shape 70"/>
              <p:cNvSpPr/>
              <p:nvPr/>
            </p:nvSpPr>
            <p:spPr>
              <a:xfrm>
                <a:off x="7896965" y="2530095"/>
                <a:ext cx="518388" cy="2822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2291"/>
                    </a:lnTo>
                    <a:cubicBezTo>
                      <a:pt x="21600" y="1719"/>
                      <a:pt x="21480" y="1124"/>
                      <a:pt x="21237" y="683"/>
                    </a:cubicBezTo>
                    <a:cubicBezTo>
                      <a:pt x="20984" y="233"/>
                      <a:pt x="20672" y="0"/>
                      <a:pt x="20355" y="0"/>
                    </a:cubicBezTo>
                    <a:lnTo>
                      <a:pt x="1247" y="0"/>
                    </a:lnTo>
                    <a:cubicBezTo>
                      <a:pt x="930" y="0"/>
                      <a:pt x="606" y="233"/>
                      <a:pt x="363" y="683"/>
                    </a:cubicBezTo>
                    <a:cubicBezTo>
                      <a:pt x="122" y="1124"/>
                      <a:pt x="0" y="1719"/>
                      <a:pt x="0" y="2291"/>
                    </a:cubicBezTo>
                    <a:lnTo>
                      <a:pt x="0" y="21600"/>
                    </a:lnTo>
                    <a:cubicBezTo>
                      <a:pt x="0" y="2160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Freeform: Shape 71"/>
              <p:cNvSpPr/>
              <p:nvPr/>
            </p:nvSpPr>
            <p:spPr>
              <a:xfrm>
                <a:off x="8525655" y="628690"/>
                <a:ext cx="518404" cy="11497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35" y="0"/>
                    </a:moveTo>
                    <a:cubicBezTo>
                      <a:pt x="920" y="0"/>
                      <a:pt x="603" y="51"/>
                      <a:pt x="358" y="165"/>
                    </a:cubicBezTo>
                    <a:cubicBezTo>
                      <a:pt x="112" y="274"/>
                      <a:pt x="0" y="415"/>
                      <a:pt x="0" y="560"/>
                    </a:cubicBezTo>
                    <a:lnTo>
                      <a:pt x="0" y="9175"/>
                    </a:lnTo>
                    <a:cubicBezTo>
                      <a:pt x="0" y="9320"/>
                      <a:pt x="112" y="9466"/>
                      <a:pt x="358" y="9576"/>
                    </a:cubicBezTo>
                    <a:cubicBezTo>
                      <a:pt x="603" y="9684"/>
                      <a:pt x="920" y="9742"/>
                      <a:pt x="1235" y="9742"/>
                    </a:cubicBezTo>
                    <a:lnTo>
                      <a:pt x="6222" y="9742"/>
                    </a:lnTo>
                    <a:lnTo>
                      <a:pt x="6222" y="21039"/>
                    </a:lnTo>
                    <a:cubicBezTo>
                      <a:pt x="6222" y="21185"/>
                      <a:pt x="6350" y="21330"/>
                      <a:pt x="6590" y="21437"/>
                    </a:cubicBezTo>
                    <a:cubicBezTo>
                      <a:pt x="6835" y="21547"/>
                      <a:pt x="7152" y="21600"/>
                      <a:pt x="7472" y="21600"/>
                    </a:cubicBezTo>
                    <a:lnTo>
                      <a:pt x="20345" y="21600"/>
                    </a:lnTo>
                    <a:cubicBezTo>
                      <a:pt x="20667" y="21600"/>
                      <a:pt x="20984" y="21547"/>
                      <a:pt x="21232" y="21437"/>
                    </a:cubicBezTo>
                    <a:cubicBezTo>
                      <a:pt x="21477" y="21330"/>
                      <a:pt x="21600" y="21185"/>
                      <a:pt x="21600" y="21039"/>
                    </a:cubicBezTo>
                    <a:lnTo>
                      <a:pt x="21600" y="560"/>
                    </a:lnTo>
                    <a:cubicBezTo>
                      <a:pt x="21600" y="415"/>
                      <a:pt x="21477" y="274"/>
                      <a:pt x="21232" y="165"/>
                    </a:cubicBezTo>
                    <a:cubicBezTo>
                      <a:pt x="20984" y="51"/>
                      <a:pt x="20667" y="0"/>
                      <a:pt x="20345" y="0"/>
                    </a:cubicBezTo>
                    <a:cubicBezTo>
                      <a:pt x="20345" y="0"/>
                      <a:pt x="1235" y="0"/>
                      <a:pt x="12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15" name="Freeform: Shape 73"/>
            <p:cNvSpPr/>
            <p:nvPr/>
          </p:nvSpPr>
          <p:spPr>
            <a:xfrm>
              <a:off x="4361691" y="2874607"/>
              <a:ext cx="2003966" cy="2279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9" h="21590" extrusionOk="0">
                  <a:moveTo>
                    <a:pt x="6671" y="2"/>
                  </a:moveTo>
                  <a:cubicBezTo>
                    <a:pt x="6438" y="-10"/>
                    <a:pt x="6201" y="36"/>
                    <a:pt x="5986" y="149"/>
                  </a:cubicBezTo>
                  <a:cubicBezTo>
                    <a:pt x="5412" y="451"/>
                    <a:pt x="5226" y="1108"/>
                    <a:pt x="5567" y="1616"/>
                  </a:cubicBezTo>
                  <a:lnTo>
                    <a:pt x="8218" y="5561"/>
                  </a:lnTo>
                  <a:lnTo>
                    <a:pt x="7688" y="5840"/>
                  </a:lnTo>
                  <a:lnTo>
                    <a:pt x="4216" y="673"/>
                  </a:lnTo>
                  <a:cubicBezTo>
                    <a:pt x="3875" y="166"/>
                    <a:pt x="3133" y="0"/>
                    <a:pt x="2560" y="302"/>
                  </a:cubicBezTo>
                  <a:cubicBezTo>
                    <a:pt x="1986" y="605"/>
                    <a:pt x="1797" y="1261"/>
                    <a:pt x="2139" y="1769"/>
                  </a:cubicBezTo>
                  <a:lnTo>
                    <a:pt x="5617" y="6942"/>
                  </a:lnTo>
                  <a:cubicBezTo>
                    <a:pt x="5462" y="7034"/>
                    <a:pt x="5317" y="7134"/>
                    <a:pt x="5185" y="7244"/>
                  </a:cubicBezTo>
                  <a:lnTo>
                    <a:pt x="2245" y="2873"/>
                  </a:lnTo>
                  <a:cubicBezTo>
                    <a:pt x="2032" y="2556"/>
                    <a:pt x="1662" y="2372"/>
                    <a:pt x="1274" y="2353"/>
                  </a:cubicBezTo>
                  <a:cubicBezTo>
                    <a:pt x="1042" y="2341"/>
                    <a:pt x="804" y="2388"/>
                    <a:pt x="589" y="2502"/>
                  </a:cubicBezTo>
                  <a:cubicBezTo>
                    <a:pt x="16" y="2804"/>
                    <a:pt x="-171" y="3461"/>
                    <a:pt x="170" y="3969"/>
                  </a:cubicBezTo>
                  <a:lnTo>
                    <a:pt x="4476" y="10375"/>
                  </a:lnTo>
                  <a:cubicBezTo>
                    <a:pt x="4527" y="10479"/>
                    <a:pt x="4572" y="10585"/>
                    <a:pt x="4640" y="10685"/>
                  </a:cubicBezTo>
                  <a:cubicBezTo>
                    <a:pt x="4640" y="10685"/>
                    <a:pt x="5423" y="11850"/>
                    <a:pt x="6163" y="12951"/>
                  </a:cubicBezTo>
                  <a:lnTo>
                    <a:pt x="5462" y="12794"/>
                  </a:lnTo>
                  <a:lnTo>
                    <a:pt x="4216" y="10938"/>
                  </a:lnTo>
                  <a:cubicBezTo>
                    <a:pt x="3712" y="10189"/>
                    <a:pt x="2618" y="9942"/>
                    <a:pt x="1771" y="10388"/>
                  </a:cubicBezTo>
                  <a:lnTo>
                    <a:pt x="1261" y="10657"/>
                  </a:lnTo>
                  <a:cubicBezTo>
                    <a:pt x="1239" y="10669"/>
                    <a:pt x="1220" y="10683"/>
                    <a:pt x="1199" y="10695"/>
                  </a:cubicBezTo>
                  <a:lnTo>
                    <a:pt x="2347" y="12403"/>
                  </a:lnTo>
                  <a:cubicBezTo>
                    <a:pt x="2336" y="12407"/>
                    <a:pt x="2323" y="12409"/>
                    <a:pt x="2312" y="12413"/>
                  </a:cubicBezTo>
                  <a:lnTo>
                    <a:pt x="3828" y="14670"/>
                  </a:lnTo>
                  <a:lnTo>
                    <a:pt x="9311" y="15899"/>
                  </a:lnTo>
                  <a:cubicBezTo>
                    <a:pt x="9311" y="15899"/>
                    <a:pt x="9279" y="15852"/>
                    <a:pt x="9278" y="15850"/>
                  </a:cubicBezTo>
                  <a:cubicBezTo>
                    <a:pt x="9807" y="15952"/>
                    <a:pt x="10364" y="15937"/>
                    <a:pt x="10898" y="15785"/>
                  </a:cubicBezTo>
                  <a:lnTo>
                    <a:pt x="14800" y="21590"/>
                  </a:lnTo>
                  <a:cubicBezTo>
                    <a:pt x="14800" y="21590"/>
                    <a:pt x="21429" y="18094"/>
                    <a:pt x="21429" y="18094"/>
                  </a:cubicBezTo>
                  <a:lnTo>
                    <a:pt x="17230" y="11848"/>
                  </a:lnTo>
                  <a:cubicBezTo>
                    <a:pt x="17573" y="11075"/>
                    <a:pt x="17537" y="10179"/>
                    <a:pt x="17019" y="9410"/>
                  </a:cubicBezTo>
                  <a:lnTo>
                    <a:pt x="14410" y="5530"/>
                  </a:lnTo>
                  <a:cubicBezTo>
                    <a:pt x="14366" y="5465"/>
                    <a:pt x="14308" y="5412"/>
                    <a:pt x="14259" y="5351"/>
                  </a:cubicBezTo>
                  <a:cubicBezTo>
                    <a:pt x="14251" y="5338"/>
                    <a:pt x="14248" y="5325"/>
                    <a:pt x="14239" y="5312"/>
                  </a:cubicBezTo>
                  <a:lnTo>
                    <a:pt x="11324" y="976"/>
                  </a:lnTo>
                  <a:cubicBezTo>
                    <a:pt x="10983" y="468"/>
                    <a:pt x="10241" y="303"/>
                    <a:pt x="9668" y="605"/>
                  </a:cubicBezTo>
                  <a:cubicBezTo>
                    <a:pt x="9095" y="907"/>
                    <a:pt x="8907" y="1564"/>
                    <a:pt x="9249" y="2072"/>
                  </a:cubicBezTo>
                  <a:lnTo>
                    <a:pt x="10754" y="4310"/>
                  </a:lnTo>
                  <a:cubicBezTo>
                    <a:pt x="10601" y="4354"/>
                    <a:pt x="10454" y="4417"/>
                    <a:pt x="10306" y="4483"/>
                  </a:cubicBezTo>
                  <a:lnTo>
                    <a:pt x="7642" y="522"/>
                  </a:lnTo>
                  <a:cubicBezTo>
                    <a:pt x="7428" y="205"/>
                    <a:pt x="7058" y="22"/>
                    <a:pt x="667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6" name="Freeform: Shape 74"/>
            <p:cNvSpPr/>
            <p:nvPr/>
          </p:nvSpPr>
          <p:spPr>
            <a:xfrm>
              <a:off x="1734255" y="2850559"/>
              <a:ext cx="1997281" cy="2279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8" h="21590" extrusionOk="0">
                  <a:moveTo>
                    <a:pt x="14818" y="2"/>
                  </a:moveTo>
                  <a:cubicBezTo>
                    <a:pt x="14430" y="21"/>
                    <a:pt x="14060" y="205"/>
                    <a:pt x="13846" y="522"/>
                  </a:cubicBezTo>
                  <a:lnTo>
                    <a:pt x="11166" y="4495"/>
                  </a:lnTo>
                  <a:cubicBezTo>
                    <a:pt x="10993" y="4415"/>
                    <a:pt x="10815" y="4349"/>
                    <a:pt x="10634" y="4301"/>
                  </a:cubicBezTo>
                  <a:lnTo>
                    <a:pt x="12138" y="2072"/>
                  </a:lnTo>
                  <a:cubicBezTo>
                    <a:pt x="12480" y="1564"/>
                    <a:pt x="12292" y="907"/>
                    <a:pt x="11718" y="605"/>
                  </a:cubicBezTo>
                  <a:cubicBezTo>
                    <a:pt x="11143" y="302"/>
                    <a:pt x="10398" y="470"/>
                    <a:pt x="10056" y="978"/>
                  </a:cubicBezTo>
                  <a:lnTo>
                    <a:pt x="7131" y="5312"/>
                  </a:lnTo>
                  <a:cubicBezTo>
                    <a:pt x="7087" y="5377"/>
                    <a:pt x="7053" y="5444"/>
                    <a:pt x="7027" y="5512"/>
                  </a:cubicBezTo>
                  <a:cubicBezTo>
                    <a:pt x="7022" y="5518"/>
                    <a:pt x="7017" y="5524"/>
                    <a:pt x="7013" y="5530"/>
                  </a:cubicBezTo>
                  <a:lnTo>
                    <a:pt x="4397" y="9410"/>
                  </a:lnTo>
                  <a:cubicBezTo>
                    <a:pt x="3873" y="10188"/>
                    <a:pt x="3837" y="11096"/>
                    <a:pt x="4195" y="11875"/>
                  </a:cubicBezTo>
                  <a:lnTo>
                    <a:pt x="0" y="18094"/>
                  </a:lnTo>
                  <a:cubicBezTo>
                    <a:pt x="0" y="18094"/>
                    <a:pt x="6651" y="21590"/>
                    <a:pt x="6651" y="21590"/>
                  </a:cubicBezTo>
                  <a:lnTo>
                    <a:pt x="10563" y="15791"/>
                  </a:lnTo>
                  <a:cubicBezTo>
                    <a:pt x="11085" y="15935"/>
                    <a:pt x="11631" y="15949"/>
                    <a:pt x="12149" y="15854"/>
                  </a:cubicBezTo>
                  <a:cubicBezTo>
                    <a:pt x="12148" y="15855"/>
                    <a:pt x="12118" y="15899"/>
                    <a:pt x="12118" y="15899"/>
                  </a:cubicBezTo>
                  <a:lnTo>
                    <a:pt x="17619" y="14670"/>
                  </a:lnTo>
                  <a:lnTo>
                    <a:pt x="19140" y="12413"/>
                  </a:lnTo>
                  <a:cubicBezTo>
                    <a:pt x="19129" y="12409"/>
                    <a:pt x="19117" y="12407"/>
                    <a:pt x="19107" y="12403"/>
                  </a:cubicBezTo>
                  <a:lnTo>
                    <a:pt x="20261" y="10695"/>
                  </a:lnTo>
                  <a:cubicBezTo>
                    <a:pt x="20240" y="10682"/>
                    <a:pt x="20220" y="10671"/>
                    <a:pt x="20199" y="10659"/>
                  </a:cubicBezTo>
                  <a:lnTo>
                    <a:pt x="19685" y="10388"/>
                  </a:lnTo>
                  <a:cubicBezTo>
                    <a:pt x="18835" y="9942"/>
                    <a:pt x="17740" y="10189"/>
                    <a:pt x="17234" y="10938"/>
                  </a:cubicBezTo>
                  <a:lnTo>
                    <a:pt x="15981" y="12794"/>
                  </a:lnTo>
                  <a:lnTo>
                    <a:pt x="15290" y="12949"/>
                  </a:lnTo>
                  <a:cubicBezTo>
                    <a:pt x="16032" y="11849"/>
                    <a:pt x="16818" y="10685"/>
                    <a:pt x="16818" y="10685"/>
                  </a:cubicBezTo>
                  <a:cubicBezTo>
                    <a:pt x="16937" y="10508"/>
                    <a:pt x="17027" y="10323"/>
                    <a:pt x="17098" y="10135"/>
                  </a:cubicBezTo>
                  <a:lnTo>
                    <a:pt x="21257" y="3969"/>
                  </a:lnTo>
                  <a:cubicBezTo>
                    <a:pt x="21600" y="3461"/>
                    <a:pt x="21410" y="2804"/>
                    <a:pt x="20835" y="2502"/>
                  </a:cubicBezTo>
                  <a:cubicBezTo>
                    <a:pt x="20619" y="2388"/>
                    <a:pt x="20381" y="2341"/>
                    <a:pt x="20148" y="2352"/>
                  </a:cubicBezTo>
                  <a:cubicBezTo>
                    <a:pt x="19759" y="2372"/>
                    <a:pt x="19387" y="2558"/>
                    <a:pt x="19173" y="2875"/>
                  </a:cubicBezTo>
                  <a:lnTo>
                    <a:pt x="16244" y="7219"/>
                  </a:lnTo>
                  <a:cubicBezTo>
                    <a:pt x="16099" y="7102"/>
                    <a:pt x="15938" y="6997"/>
                    <a:pt x="15766" y="6903"/>
                  </a:cubicBezTo>
                  <a:lnTo>
                    <a:pt x="19280" y="1693"/>
                  </a:lnTo>
                  <a:cubicBezTo>
                    <a:pt x="19622" y="1184"/>
                    <a:pt x="19433" y="528"/>
                    <a:pt x="18857" y="226"/>
                  </a:cubicBezTo>
                  <a:cubicBezTo>
                    <a:pt x="18642" y="112"/>
                    <a:pt x="18403" y="65"/>
                    <a:pt x="18170" y="76"/>
                  </a:cubicBezTo>
                  <a:cubicBezTo>
                    <a:pt x="17782" y="96"/>
                    <a:pt x="17412" y="280"/>
                    <a:pt x="17198" y="597"/>
                  </a:cubicBezTo>
                  <a:lnTo>
                    <a:pt x="13686" y="5803"/>
                  </a:lnTo>
                  <a:lnTo>
                    <a:pt x="13257" y="5577"/>
                  </a:lnTo>
                  <a:lnTo>
                    <a:pt x="15928" y="1618"/>
                  </a:lnTo>
                  <a:cubicBezTo>
                    <a:pt x="16271" y="1110"/>
                    <a:pt x="16083" y="451"/>
                    <a:pt x="15508" y="149"/>
                  </a:cubicBezTo>
                  <a:cubicBezTo>
                    <a:pt x="15292" y="36"/>
                    <a:pt x="15051" y="-10"/>
                    <a:pt x="14818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6567896" y="2239071"/>
            <a:ext cx="4443004" cy="722607"/>
            <a:chOff x="8386922" y="2192795"/>
            <a:chExt cx="4443004" cy="722607"/>
          </a:xfrm>
        </p:grpSpPr>
        <p:sp>
          <p:nvSpPr>
            <p:cNvPr id="84" name="矩形 83"/>
            <p:cNvSpPr/>
            <p:nvPr/>
          </p:nvSpPr>
          <p:spPr>
            <a:xfrm>
              <a:off x="8386922" y="2192795"/>
              <a:ext cx="2501951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8386922" y="2542351"/>
              <a:ext cx="4443004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field. Using PowerPoint,</a:t>
              </a:r>
              <a:endParaRPr lang="en-US" altLang="zh-CN" sz="8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6567896" y="3459918"/>
            <a:ext cx="4443004" cy="722607"/>
            <a:chOff x="8386922" y="2192795"/>
            <a:chExt cx="4443004" cy="722607"/>
          </a:xfrm>
        </p:grpSpPr>
        <p:sp>
          <p:nvSpPr>
            <p:cNvPr id="87" name="矩形 86"/>
            <p:cNvSpPr/>
            <p:nvPr/>
          </p:nvSpPr>
          <p:spPr>
            <a:xfrm>
              <a:off x="8386922" y="2192795"/>
              <a:ext cx="2501951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8386922" y="2542351"/>
              <a:ext cx="4443004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field. Using PowerPoint,</a:t>
              </a:r>
              <a:endParaRPr lang="en-US" altLang="zh-CN" sz="8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567896" y="4680765"/>
            <a:ext cx="4443004" cy="722607"/>
            <a:chOff x="8386922" y="2192795"/>
            <a:chExt cx="4443004" cy="722607"/>
          </a:xfrm>
        </p:grpSpPr>
        <p:sp>
          <p:nvSpPr>
            <p:cNvPr id="90" name="矩形 89"/>
            <p:cNvSpPr/>
            <p:nvPr/>
          </p:nvSpPr>
          <p:spPr>
            <a:xfrm>
              <a:off x="8386922" y="2192795"/>
              <a:ext cx="2501951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8386922" y="2542351"/>
              <a:ext cx="4443004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field. Using PowerPoint,</a:t>
              </a:r>
              <a:endParaRPr lang="en-US" altLang="zh-CN" sz="8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92" name="矩形 91"/>
          <p:cNvSpPr/>
          <p:nvPr/>
        </p:nvSpPr>
        <p:spPr>
          <a:xfrm>
            <a:off x="2254224" y="4935171"/>
            <a:ext cx="2501951" cy="39613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dirty="0">
                <a:solidFill>
                  <a:schemeClr val="bg1"/>
                </a:solidFill>
              </a:rPr>
              <a:t>标题文字添加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93" name="任意多边形: 形状 92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94" name="任意多边形: 形状 93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04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97" name="文本框 96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资本融资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ṧḻiḑe"/>
          <p:cNvSpPr/>
          <p:nvPr/>
        </p:nvSpPr>
        <p:spPr>
          <a:xfrm>
            <a:off x="1594010" y="2343151"/>
            <a:ext cx="1536775" cy="1536774"/>
          </a:xfrm>
          <a:prstGeom prst="ellipse">
            <a:avLst/>
          </a:prstGeom>
          <a:solidFill>
            <a:schemeClr val="bg2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5" name="îś1ïde"/>
          <p:cNvSpPr/>
          <p:nvPr/>
        </p:nvSpPr>
        <p:spPr>
          <a:xfrm>
            <a:off x="1844112" y="2593253"/>
            <a:ext cx="1036570" cy="1036569"/>
          </a:xfrm>
          <a:prstGeom prst="ellipse">
            <a:avLst/>
          </a:prstGeom>
          <a:solidFill>
            <a:schemeClr val="bg1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6" name="iSļîḑê"/>
          <p:cNvSpPr/>
          <p:nvPr/>
        </p:nvSpPr>
        <p:spPr>
          <a:xfrm>
            <a:off x="1657529" y="2406670"/>
            <a:ext cx="1409735" cy="1409734"/>
          </a:xfrm>
          <a:prstGeom prst="arc">
            <a:avLst>
              <a:gd name="adj1" fmla="val 1912232"/>
              <a:gd name="adj2" fmla="val 16025866"/>
            </a:avLst>
          </a:prstGeom>
          <a:ln w="1270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63" name="îṩ1iḋè"/>
          <p:cNvSpPr/>
          <p:nvPr/>
        </p:nvSpPr>
        <p:spPr>
          <a:xfrm>
            <a:off x="2250560" y="2896653"/>
            <a:ext cx="239384" cy="412175"/>
          </a:xfrm>
          <a:custGeom>
            <a:avLst/>
            <a:gdLst>
              <a:gd name="T0" fmla="*/ 472622 w 604011"/>
              <a:gd name="T1" fmla="*/ 472622 w 604011"/>
              <a:gd name="T2" fmla="*/ 472622 w 604011"/>
              <a:gd name="T3" fmla="*/ 472622 w 604011"/>
              <a:gd name="T4" fmla="*/ 472622 w 604011"/>
              <a:gd name="T5" fmla="*/ 472622 w 604011"/>
              <a:gd name="T6" fmla="*/ 472622 w 604011"/>
              <a:gd name="T7" fmla="*/ 472622 w 604011"/>
              <a:gd name="T8" fmla="*/ 472622 w 604011"/>
              <a:gd name="T9" fmla="*/ 472622 w 604011"/>
              <a:gd name="T10" fmla="*/ 472622 w 604011"/>
              <a:gd name="T11" fmla="*/ 472622 w 604011"/>
              <a:gd name="T12" fmla="*/ 472622 w 604011"/>
              <a:gd name="T13" fmla="*/ 472622 w 604011"/>
              <a:gd name="T14" fmla="*/ 472622 w 604011"/>
              <a:gd name="T15" fmla="*/ 472622 w 604011"/>
              <a:gd name="T16" fmla="*/ 472622 w 604011"/>
              <a:gd name="T17" fmla="*/ 472622 w 604011"/>
              <a:gd name="T18" fmla="*/ 472622 w 604011"/>
              <a:gd name="T19" fmla="*/ 472622 w 604011"/>
              <a:gd name="T20" fmla="*/ 472622 w 604011"/>
              <a:gd name="T21" fmla="*/ 472622 w 604011"/>
              <a:gd name="T22" fmla="*/ 472622 w 604011"/>
              <a:gd name="T23" fmla="*/ 472622 w 604011"/>
              <a:gd name="T24" fmla="*/ 472622 w 604011"/>
              <a:gd name="T25" fmla="*/ 472622 w 604011"/>
              <a:gd name="T26" fmla="*/ 472622 w 604011"/>
              <a:gd name="T27" fmla="*/ 472622 w 604011"/>
              <a:gd name="T28" fmla="*/ 472622 w 604011"/>
              <a:gd name="T29" fmla="*/ 472622 w 604011"/>
              <a:gd name="T30" fmla="*/ 472622 w 604011"/>
              <a:gd name="T31" fmla="*/ 472622 w 604011"/>
              <a:gd name="T32" fmla="*/ 472622 w 604011"/>
              <a:gd name="T33" fmla="*/ 472622 w 604011"/>
              <a:gd name="T34" fmla="*/ 472622 w 604011"/>
              <a:gd name="T35" fmla="*/ 472622 w 604011"/>
              <a:gd name="T36" fmla="*/ 472622 w 604011"/>
              <a:gd name="T37" fmla="*/ 472622 w 604011"/>
              <a:gd name="T38" fmla="*/ 472622 w 604011"/>
              <a:gd name="T39" fmla="*/ 472622 w 604011"/>
              <a:gd name="T40" fmla="*/ 472622 w 604011"/>
              <a:gd name="T41" fmla="*/ 472622 w 604011"/>
              <a:gd name="T42" fmla="*/ 472622 w 604011"/>
              <a:gd name="T43" fmla="*/ 472622 w 604011"/>
              <a:gd name="T44" fmla="*/ 472622 w 604011"/>
              <a:gd name="T45" fmla="*/ 472622 w 604011"/>
              <a:gd name="T46" fmla="*/ 472622 w 604011"/>
              <a:gd name="T47" fmla="*/ 472622 w 604011"/>
              <a:gd name="T48" fmla="*/ 472622 w 604011"/>
              <a:gd name="T49" fmla="*/ 472622 w 604011"/>
              <a:gd name="T50" fmla="*/ 472622 w 604011"/>
              <a:gd name="T51" fmla="*/ 472622 w 604011"/>
              <a:gd name="T52" fmla="*/ 472622 w 604011"/>
              <a:gd name="T53" fmla="*/ 472622 w 604011"/>
              <a:gd name="T54" fmla="*/ 472622 w 604011"/>
              <a:gd name="T55" fmla="*/ 472622 w 604011"/>
              <a:gd name="T56" fmla="*/ 472622 w 604011"/>
              <a:gd name="T57" fmla="*/ 472622 w 604011"/>
              <a:gd name="T58" fmla="*/ 472622 w 604011"/>
              <a:gd name="T59" fmla="*/ 472622 w 604011"/>
              <a:gd name="T60" fmla="*/ 472622 w 604011"/>
              <a:gd name="T61" fmla="*/ 472622 w 604011"/>
              <a:gd name="T62" fmla="*/ 472622 w 604011"/>
              <a:gd name="T63" fmla="*/ 472622 w 604011"/>
              <a:gd name="T64" fmla="*/ 472622 w 604011"/>
              <a:gd name="T65" fmla="*/ 472622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0" h="414">
                <a:moveTo>
                  <a:pt x="200" y="270"/>
                </a:moveTo>
                <a:lnTo>
                  <a:pt x="200" y="217"/>
                </a:lnTo>
                <a:cubicBezTo>
                  <a:pt x="200" y="100"/>
                  <a:pt x="151" y="29"/>
                  <a:pt x="130" y="4"/>
                </a:cubicBezTo>
                <a:cubicBezTo>
                  <a:pt x="128" y="2"/>
                  <a:pt x="124" y="0"/>
                  <a:pt x="121" y="0"/>
                </a:cubicBezTo>
                <a:cubicBezTo>
                  <a:pt x="117" y="0"/>
                  <a:pt x="114" y="1"/>
                  <a:pt x="112" y="4"/>
                </a:cubicBezTo>
                <a:cubicBezTo>
                  <a:pt x="91" y="29"/>
                  <a:pt x="40" y="100"/>
                  <a:pt x="40" y="217"/>
                </a:cubicBezTo>
                <a:lnTo>
                  <a:pt x="40" y="270"/>
                </a:lnTo>
                <a:lnTo>
                  <a:pt x="30" y="276"/>
                </a:lnTo>
                <a:cubicBezTo>
                  <a:pt x="12" y="289"/>
                  <a:pt x="0" y="310"/>
                  <a:pt x="0" y="333"/>
                </a:cubicBezTo>
                <a:lnTo>
                  <a:pt x="0" y="395"/>
                </a:lnTo>
                <a:cubicBezTo>
                  <a:pt x="0" y="399"/>
                  <a:pt x="2" y="403"/>
                  <a:pt x="6" y="404"/>
                </a:cubicBezTo>
                <a:cubicBezTo>
                  <a:pt x="9" y="406"/>
                  <a:pt x="13" y="406"/>
                  <a:pt x="16" y="404"/>
                </a:cubicBezTo>
                <a:lnTo>
                  <a:pt x="48" y="383"/>
                </a:lnTo>
                <a:cubicBezTo>
                  <a:pt x="56" y="377"/>
                  <a:pt x="67" y="374"/>
                  <a:pt x="78" y="374"/>
                </a:cubicBezTo>
                <a:lnTo>
                  <a:pt x="101" y="374"/>
                </a:lnTo>
                <a:lnTo>
                  <a:pt x="101" y="404"/>
                </a:lnTo>
                <a:cubicBezTo>
                  <a:pt x="101" y="410"/>
                  <a:pt x="105" y="414"/>
                  <a:pt x="111" y="414"/>
                </a:cubicBezTo>
                <a:lnTo>
                  <a:pt x="129" y="414"/>
                </a:lnTo>
                <a:cubicBezTo>
                  <a:pt x="135" y="414"/>
                  <a:pt x="140" y="410"/>
                  <a:pt x="140" y="404"/>
                </a:cubicBezTo>
                <a:lnTo>
                  <a:pt x="140" y="374"/>
                </a:lnTo>
                <a:lnTo>
                  <a:pt x="163" y="374"/>
                </a:lnTo>
                <a:cubicBezTo>
                  <a:pt x="173" y="374"/>
                  <a:pt x="184" y="377"/>
                  <a:pt x="193" y="383"/>
                </a:cubicBezTo>
                <a:lnTo>
                  <a:pt x="224" y="404"/>
                </a:lnTo>
                <a:cubicBezTo>
                  <a:pt x="227" y="406"/>
                  <a:pt x="231" y="406"/>
                  <a:pt x="235" y="404"/>
                </a:cubicBezTo>
                <a:cubicBezTo>
                  <a:pt x="238" y="403"/>
                  <a:pt x="240" y="399"/>
                  <a:pt x="240" y="395"/>
                </a:cubicBezTo>
                <a:lnTo>
                  <a:pt x="240" y="333"/>
                </a:lnTo>
                <a:cubicBezTo>
                  <a:pt x="240" y="310"/>
                  <a:pt x="229" y="289"/>
                  <a:pt x="210" y="276"/>
                </a:cubicBezTo>
                <a:lnTo>
                  <a:pt x="200" y="270"/>
                </a:lnTo>
                <a:close/>
                <a:moveTo>
                  <a:pt x="120" y="187"/>
                </a:moveTo>
                <a:cubicBezTo>
                  <a:pt x="101" y="187"/>
                  <a:pt x="85" y="172"/>
                  <a:pt x="85" y="152"/>
                </a:cubicBezTo>
                <a:cubicBezTo>
                  <a:pt x="85" y="133"/>
                  <a:pt x="101" y="117"/>
                  <a:pt x="120" y="117"/>
                </a:cubicBezTo>
                <a:cubicBezTo>
                  <a:pt x="139" y="117"/>
                  <a:pt x="155" y="133"/>
                  <a:pt x="155" y="152"/>
                </a:cubicBezTo>
                <a:cubicBezTo>
                  <a:pt x="155" y="172"/>
                  <a:pt x="139" y="187"/>
                  <a:pt x="120" y="187"/>
                </a:cubicBezTo>
                <a:close/>
              </a:path>
            </a:pathLst>
          </a:custGeom>
          <a:solidFill>
            <a:schemeClr val="accent4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7" name="ïs1îďé"/>
          <p:cNvSpPr/>
          <p:nvPr/>
        </p:nvSpPr>
        <p:spPr>
          <a:xfrm>
            <a:off x="4089428" y="2343151"/>
            <a:ext cx="1536775" cy="1536774"/>
          </a:xfrm>
          <a:prstGeom prst="ellipse">
            <a:avLst/>
          </a:prstGeom>
          <a:solidFill>
            <a:schemeClr val="bg2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8" name="iṣḷiḓê"/>
          <p:cNvSpPr/>
          <p:nvPr/>
        </p:nvSpPr>
        <p:spPr>
          <a:xfrm>
            <a:off x="4339530" y="2593253"/>
            <a:ext cx="1036570" cy="1036569"/>
          </a:xfrm>
          <a:prstGeom prst="ellipse">
            <a:avLst/>
          </a:prstGeom>
          <a:solidFill>
            <a:schemeClr val="bg1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9" name="îṣḻíḓe"/>
          <p:cNvSpPr/>
          <p:nvPr/>
        </p:nvSpPr>
        <p:spPr>
          <a:xfrm>
            <a:off x="4152947" y="2406670"/>
            <a:ext cx="1409735" cy="1409734"/>
          </a:xfrm>
          <a:prstGeom prst="arc">
            <a:avLst>
              <a:gd name="adj1" fmla="val 12630923"/>
              <a:gd name="adj2" fmla="val 16810298"/>
            </a:avLst>
          </a:prstGeom>
          <a:ln w="1270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62" name="îśḻíḓê"/>
          <p:cNvSpPr/>
          <p:nvPr/>
        </p:nvSpPr>
        <p:spPr>
          <a:xfrm>
            <a:off x="4659583" y="2896962"/>
            <a:ext cx="412175" cy="411553"/>
          </a:xfrm>
          <a:custGeom>
            <a:avLst/>
            <a:gdLst>
              <a:gd name="connsiteX0" fmla="*/ 506334 w 607638"/>
              <a:gd name="connsiteY0" fmla="*/ 455027 h 606722"/>
              <a:gd name="connsiteX1" fmla="*/ 506334 w 607638"/>
              <a:gd name="connsiteY1" fmla="*/ 505592 h 606722"/>
              <a:gd name="connsiteX2" fmla="*/ 531616 w 607638"/>
              <a:gd name="connsiteY2" fmla="*/ 505592 h 606722"/>
              <a:gd name="connsiteX3" fmla="*/ 556986 w 607638"/>
              <a:gd name="connsiteY3" fmla="*/ 480265 h 606722"/>
              <a:gd name="connsiteX4" fmla="*/ 531616 w 607638"/>
              <a:gd name="connsiteY4" fmla="*/ 455027 h 606722"/>
              <a:gd name="connsiteX5" fmla="*/ 430401 w 607638"/>
              <a:gd name="connsiteY5" fmla="*/ 353896 h 606722"/>
              <a:gd name="connsiteX6" fmla="*/ 405031 w 607638"/>
              <a:gd name="connsiteY6" fmla="*/ 379223 h 606722"/>
              <a:gd name="connsiteX7" fmla="*/ 430401 w 607638"/>
              <a:gd name="connsiteY7" fmla="*/ 404461 h 606722"/>
              <a:gd name="connsiteX8" fmla="*/ 455683 w 607638"/>
              <a:gd name="connsiteY8" fmla="*/ 404461 h 606722"/>
              <a:gd name="connsiteX9" fmla="*/ 455683 w 607638"/>
              <a:gd name="connsiteY9" fmla="*/ 353896 h 606722"/>
              <a:gd name="connsiteX10" fmla="*/ 480964 w 607638"/>
              <a:gd name="connsiteY10" fmla="*/ 252766 h 606722"/>
              <a:gd name="connsiteX11" fmla="*/ 506334 w 607638"/>
              <a:gd name="connsiteY11" fmla="*/ 278093 h 606722"/>
              <a:gd name="connsiteX12" fmla="*/ 506334 w 607638"/>
              <a:gd name="connsiteY12" fmla="*/ 303331 h 606722"/>
              <a:gd name="connsiteX13" fmla="*/ 556986 w 607638"/>
              <a:gd name="connsiteY13" fmla="*/ 303331 h 606722"/>
              <a:gd name="connsiteX14" fmla="*/ 582268 w 607638"/>
              <a:gd name="connsiteY14" fmla="*/ 328658 h 606722"/>
              <a:gd name="connsiteX15" fmla="*/ 556986 w 607638"/>
              <a:gd name="connsiteY15" fmla="*/ 353896 h 606722"/>
              <a:gd name="connsiteX16" fmla="*/ 506334 w 607638"/>
              <a:gd name="connsiteY16" fmla="*/ 353896 h 606722"/>
              <a:gd name="connsiteX17" fmla="*/ 506334 w 607638"/>
              <a:gd name="connsiteY17" fmla="*/ 404461 h 606722"/>
              <a:gd name="connsiteX18" fmla="*/ 531616 w 607638"/>
              <a:gd name="connsiteY18" fmla="*/ 404461 h 606722"/>
              <a:gd name="connsiteX19" fmla="*/ 607638 w 607638"/>
              <a:gd name="connsiteY19" fmla="*/ 480265 h 606722"/>
              <a:gd name="connsiteX20" fmla="*/ 531616 w 607638"/>
              <a:gd name="connsiteY20" fmla="*/ 556157 h 606722"/>
              <a:gd name="connsiteX21" fmla="*/ 506334 w 607638"/>
              <a:gd name="connsiteY21" fmla="*/ 556157 h 606722"/>
              <a:gd name="connsiteX22" fmla="*/ 506334 w 607638"/>
              <a:gd name="connsiteY22" fmla="*/ 581395 h 606722"/>
              <a:gd name="connsiteX23" fmla="*/ 480964 w 607638"/>
              <a:gd name="connsiteY23" fmla="*/ 606722 h 606722"/>
              <a:gd name="connsiteX24" fmla="*/ 455683 w 607638"/>
              <a:gd name="connsiteY24" fmla="*/ 581395 h 606722"/>
              <a:gd name="connsiteX25" fmla="*/ 455683 w 607638"/>
              <a:gd name="connsiteY25" fmla="*/ 556157 h 606722"/>
              <a:gd name="connsiteX26" fmla="*/ 405031 w 607638"/>
              <a:gd name="connsiteY26" fmla="*/ 556157 h 606722"/>
              <a:gd name="connsiteX27" fmla="*/ 379749 w 607638"/>
              <a:gd name="connsiteY27" fmla="*/ 530830 h 606722"/>
              <a:gd name="connsiteX28" fmla="*/ 405031 w 607638"/>
              <a:gd name="connsiteY28" fmla="*/ 505592 h 606722"/>
              <a:gd name="connsiteX29" fmla="*/ 455683 w 607638"/>
              <a:gd name="connsiteY29" fmla="*/ 505592 h 606722"/>
              <a:gd name="connsiteX30" fmla="*/ 455683 w 607638"/>
              <a:gd name="connsiteY30" fmla="*/ 455027 h 606722"/>
              <a:gd name="connsiteX31" fmla="*/ 430401 w 607638"/>
              <a:gd name="connsiteY31" fmla="*/ 455027 h 606722"/>
              <a:gd name="connsiteX32" fmla="*/ 354379 w 607638"/>
              <a:gd name="connsiteY32" fmla="*/ 379223 h 606722"/>
              <a:gd name="connsiteX33" fmla="*/ 430401 w 607638"/>
              <a:gd name="connsiteY33" fmla="*/ 303331 h 606722"/>
              <a:gd name="connsiteX34" fmla="*/ 455683 w 607638"/>
              <a:gd name="connsiteY34" fmla="*/ 303331 h 606722"/>
              <a:gd name="connsiteX35" fmla="*/ 455683 w 607638"/>
              <a:gd name="connsiteY35" fmla="*/ 278093 h 606722"/>
              <a:gd name="connsiteX36" fmla="*/ 480964 w 607638"/>
              <a:gd name="connsiteY36" fmla="*/ 252766 h 606722"/>
              <a:gd name="connsiteX37" fmla="*/ 303759 w 607638"/>
              <a:gd name="connsiteY37" fmla="*/ 151716 h 606722"/>
              <a:gd name="connsiteX38" fmla="*/ 329117 w 607638"/>
              <a:gd name="connsiteY38" fmla="*/ 176950 h 606722"/>
              <a:gd name="connsiteX39" fmla="*/ 329117 w 607638"/>
              <a:gd name="connsiteY39" fmla="*/ 303301 h 606722"/>
              <a:gd name="connsiteX40" fmla="*/ 303759 w 607638"/>
              <a:gd name="connsiteY40" fmla="*/ 328624 h 606722"/>
              <a:gd name="connsiteX41" fmla="*/ 227862 w 607638"/>
              <a:gd name="connsiteY41" fmla="*/ 328624 h 606722"/>
              <a:gd name="connsiteX42" fmla="*/ 202593 w 607638"/>
              <a:gd name="connsiteY42" fmla="*/ 303301 h 606722"/>
              <a:gd name="connsiteX43" fmla="*/ 227862 w 607638"/>
              <a:gd name="connsiteY43" fmla="*/ 278066 h 606722"/>
              <a:gd name="connsiteX44" fmla="*/ 278490 w 607638"/>
              <a:gd name="connsiteY44" fmla="*/ 278066 h 606722"/>
              <a:gd name="connsiteX45" fmla="*/ 278490 w 607638"/>
              <a:gd name="connsiteY45" fmla="*/ 176950 h 606722"/>
              <a:gd name="connsiteX46" fmla="*/ 303759 w 607638"/>
              <a:gd name="connsiteY46" fmla="*/ 151716 h 606722"/>
              <a:gd name="connsiteX47" fmla="*/ 303762 w 607638"/>
              <a:gd name="connsiteY47" fmla="*/ 0 h 606722"/>
              <a:gd name="connsiteX48" fmla="*/ 606634 w 607638"/>
              <a:gd name="connsiteY48" fmla="*/ 220667 h 606722"/>
              <a:gd name="connsiteX49" fmla="*/ 589190 w 607638"/>
              <a:gd name="connsiteY49" fmla="*/ 251860 h 606722"/>
              <a:gd name="connsiteX50" fmla="*/ 557950 w 607638"/>
              <a:gd name="connsiteY50" fmla="*/ 234353 h 606722"/>
              <a:gd name="connsiteX51" fmla="*/ 303762 w 607638"/>
              <a:gd name="connsiteY51" fmla="*/ 50568 h 606722"/>
              <a:gd name="connsiteX52" fmla="*/ 50642 w 607638"/>
              <a:gd name="connsiteY52" fmla="*/ 303317 h 606722"/>
              <a:gd name="connsiteX53" fmla="*/ 303762 w 607638"/>
              <a:gd name="connsiteY53" fmla="*/ 556154 h 606722"/>
              <a:gd name="connsiteX54" fmla="*/ 329127 w 607638"/>
              <a:gd name="connsiteY54" fmla="*/ 581394 h 606722"/>
              <a:gd name="connsiteX55" fmla="*/ 303762 w 607638"/>
              <a:gd name="connsiteY55" fmla="*/ 606722 h 606722"/>
              <a:gd name="connsiteX56" fmla="*/ 0 w 607638"/>
              <a:gd name="connsiteY56" fmla="*/ 303317 h 606722"/>
              <a:gd name="connsiteX57" fmla="*/ 303762 w 607638"/>
              <a:gd name="connsiteY57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07638" h="606722">
                <a:moveTo>
                  <a:pt x="506334" y="455027"/>
                </a:moveTo>
                <a:lnTo>
                  <a:pt x="506334" y="505592"/>
                </a:lnTo>
                <a:lnTo>
                  <a:pt x="531616" y="505592"/>
                </a:lnTo>
                <a:cubicBezTo>
                  <a:pt x="545592" y="505592"/>
                  <a:pt x="556986" y="494217"/>
                  <a:pt x="556986" y="480265"/>
                </a:cubicBezTo>
                <a:cubicBezTo>
                  <a:pt x="556986" y="466401"/>
                  <a:pt x="545592" y="455027"/>
                  <a:pt x="531616" y="455027"/>
                </a:cubicBezTo>
                <a:close/>
                <a:moveTo>
                  <a:pt x="430401" y="353896"/>
                </a:moveTo>
                <a:cubicBezTo>
                  <a:pt x="416425" y="353896"/>
                  <a:pt x="405031" y="365271"/>
                  <a:pt x="405031" y="379223"/>
                </a:cubicBezTo>
                <a:cubicBezTo>
                  <a:pt x="405031" y="393087"/>
                  <a:pt x="416425" y="404461"/>
                  <a:pt x="430401" y="404461"/>
                </a:cubicBezTo>
                <a:lnTo>
                  <a:pt x="455683" y="404461"/>
                </a:lnTo>
                <a:lnTo>
                  <a:pt x="455683" y="353896"/>
                </a:lnTo>
                <a:close/>
                <a:moveTo>
                  <a:pt x="480964" y="252766"/>
                </a:moveTo>
                <a:cubicBezTo>
                  <a:pt x="495029" y="252766"/>
                  <a:pt x="506334" y="264141"/>
                  <a:pt x="506334" y="278093"/>
                </a:cubicBezTo>
                <a:lnTo>
                  <a:pt x="506334" y="303331"/>
                </a:lnTo>
                <a:lnTo>
                  <a:pt x="556986" y="303331"/>
                </a:lnTo>
                <a:cubicBezTo>
                  <a:pt x="570962" y="303331"/>
                  <a:pt x="582268" y="314706"/>
                  <a:pt x="582268" y="328658"/>
                </a:cubicBezTo>
                <a:cubicBezTo>
                  <a:pt x="582268" y="342610"/>
                  <a:pt x="570962" y="353896"/>
                  <a:pt x="556986" y="353896"/>
                </a:cubicBezTo>
                <a:lnTo>
                  <a:pt x="506334" y="353896"/>
                </a:lnTo>
                <a:lnTo>
                  <a:pt x="506334" y="404461"/>
                </a:lnTo>
                <a:lnTo>
                  <a:pt x="531616" y="404461"/>
                </a:lnTo>
                <a:cubicBezTo>
                  <a:pt x="573544" y="404461"/>
                  <a:pt x="607638" y="438497"/>
                  <a:pt x="607638" y="480265"/>
                </a:cubicBezTo>
                <a:cubicBezTo>
                  <a:pt x="607638" y="522121"/>
                  <a:pt x="573544" y="556157"/>
                  <a:pt x="531616" y="556157"/>
                </a:cubicBezTo>
                <a:lnTo>
                  <a:pt x="506334" y="556157"/>
                </a:lnTo>
                <a:lnTo>
                  <a:pt x="506334" y="581395"/>
                </a:lnTo>
                <a:cubicBezTo>
                  <a:pt x="506334" y="595347"/>
                  <a:pt x="495029" y="606722"/>
                  <a:pt x="480964" y="606722"/>
                </a:cubicBezTo>
                <a:cubicBezTo>
                  <a:pt x="466988" y="606722"/>
                  <a:pt x="455683" y="595347"/>
                  <a:pt x="455683" y="581395"/>
                </a:cubicBezTo>
                <a:lnTo>
                  <a:pt x="455683" y="556157"/>
                </a:lnTo>
                <a:lnTo>
                  <a:pt x="405031" y="556157"/>
                </a:lnTo>
                <a:cubicBezTo>
                  <a:pt x="391055" y="556157"/>
                  <a:pt x="379749" y="544782"/>
                  <a:pt x="379749" y="530830"/>
                </a:cubicBezTo>
                <a:cubicBezTo>
                  <a:pt x="379749" y="516878"/>
                  <a:pt x="391055" y="505592"/>
                  <a:pt x="405031" y="505592"/>
                </a:cubicBezTo>
                <a:lnTo>
                  <a:pt x="455683" y="505592"/>
                </a:lnTo>
                <a:lnTo>
                  <a:pt x="455683" y="455027"/>
                </a:lnTo>
                <a:lnTo>
                  <a:pt x="430401" y="455027"/>
                </a:lnTo>
                <a:cubicBezTo>
                  <a:pt x="388473" y="455027"/>
                  <a:pt x="354379" y="420991"/>
                  <a:pt x="354379" y="379223"/>
                </a:cubicBezTo>
                <a:cubicBezTo>
                  <a:pt x="354379" y="337367"/>
                  <a:pt x="388473" y="303331"/>
                  <a:pt x="430401" y="303331"/>
                </a:cubicBezTo>
                <a:lnTo>
                  <a:pt x="455683" y="303331"/>
                </a:lnTo>
                <a:lnTo>
                  <a:pt x="455683" y="278093"/>
                </a:lnTo>
                <a:cubicBezTo>
                  <a:pt x="455683" y="264141"/>
                  <a:pt x="466988" y="252766"/>
                  <a:pt x="480964" y="252766"/>
                </a:cubicBezTo>
                <a:close/>
                <a:moveTo>
                  <a:pt x="303759" y="151716"/>
                </a:moveTo>
                <a:cubicBezTo>
                  <a:pt x="317817" y="151716"/>
                  <a:pt x="329117" y="163000"/>
                  <a:pt x="329117" y="176950"/>
                </a:cubicBezTo>
                <a:lnTo>
                  <a:pt x="329117" y="303301"/>
                </a:lnTo>
                <a:cubicBezTo>
                  <a:pt x="329117" y="317251"/>
                  <a:pt x="317817" y="328624"/>
                  <a:pt x="303759" y="328624"/>
                </a:cubicBezTo>
                <a:lnTo>
                  <a:pt x="227862" y="328624"/>
                </a:lnTo>
                <a:cubicBezTo>
                  <a:pt x="213893" y="328624"/>
                  <a:pt x="202593" y="317251"/>
                  <a:pt x="202593" y="303301"/>
                </a:cubicBezTo>
                <a:cubicBezTo>
                  <a:pt x="202593" y="289351"/>
                  <a:pt x="213893" y="278066"/>
                  <a:pt x="227862" y="278066"/>
                </a:cubicBezTo>
                <a:lnTo>
                  <a:pt x="278490" y="278066"/>
                </a:lnTo>
                <a:lnTo>
                  <a:pt x="278490" y="176950"/>
                </a:lnTo>
                <a:cubicBezTo>
                  <a:pt x="278490" y="163000"/>
                  <a:pt x="289790" y="151716"/>
                  <a:pt x="303759" y="151716"/>
                </a:cubicBezTo>
                <a:close/>
                <a:moveTo>
                  <a:pt x="303762" y="0"/>
                </a:moveTo>
                <a:cubicBezTo>
                  <a:pt x="443049" y="0"/>
                  <a:pt x="570410" y="92781"/>
                  <a:pt x="606634" y="220667"/>
                </a:cubicBezTo>
                <a:cubicBezTo>
                  <a:pt x="610461" y="234086"/>
                  <a:pt x="602629" y="248039"/>
                  <a:pt x="589190" y="251860"/>
                </a:cubicBezTo>
                <a:cubicBezTo>
                  <a:pt x="575839" y="255504"/>
                  <a:pt x="561688" y="247861"/>
                  <a:pt x="557950" y="234353"/>
                </a:cubicBezTo>
                <a:cubicBezTo>
                  <a:pt x="527779" y="127885"/>
                  <a:pt x="420888" y="50568"/>
                  <a:pt x="303762" y="50568"/>
                </a:cubicBezTo>
                <a:cubicBezTo>
                  <a:pt x="164208" y="50568"/>
                  <a:pt x="50642" y="163967"/>
                  <a:pt x="50642" y="303317"/>
                </a:cubicBezTo>
                <a:cubicBezTo>
                  <a:pt x="50642" y="442755"/>
                  <a:pt x="164208" y="556154"/>
                  <a:pt x="303762" y="556154"/>
                </a:cubicBezTo>
                <a:cubicBezTo>
                  <a:pt x="317824" y="556154"/>
                  <a:pt x="329127" y="567441"/>
                  <a:pt x="329127" y="581394"/>
                </a:cubicBezTo>
                <a:cubicBezTo>
                  <a:pt x="329127" y="595347"/>
                  <a:pt x="317824" y="606722"/>
                  <a:pt x="303762" y="606722"/>
                </a:cubicBezTo>
                <a:cubicBezTo>
                  <a:pt x="136261" y="606722"/>
                  <a:pt x="0" y="470661"/>
                  <a:pt x="0" y="303317"/>
                </a:cubicBezTo>
                <a:cubicBezTo>
                  <a:pt x="0" y="136061"/>
                  <a:pt x="136261" y="0"/>
                  <a:pt x="303762" y="0"/>
                </a:cubicBezTo>
                <a:close/>
              </a:path>
            </a:pathLst>
          </a:custGeom>
          <a:solidFill>
            <a:schemeClr val="accent3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10" name="î$ļíḓé"/>
          <p:cNvSpPr/>
          <p:nvPr/>
        </p:nvSpPr>
        <p:spPr>
          <a:xfrm>
            <a:off x="6584846" y="2343151"/>
            <a:ext cx="1536775" cy="1536774"/>
          </a:xfrm>
          <a:prstGeom prst="ellipse">
            <a:avLst/>
          </a:prstGeom>
          <a:solidFill>
            <a:schemeClr val="bg2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1" name="îṣľiḍe"/>
          <p:cNvSpPr/>
          <p:nvPr/>
        </p:nvSpPr>
        <p:spPr>
          <a:xfrm>
            <a:off x="6834948" y="2593253"/>
            <a:ext cx="1036570" cy="1036569"/>
          </a:xfrm>
          <a:prstGeom prst="ellipse">
            <a:avLst/>
          </a:prstGeom>
          <a:solidFill>
            <a:schemeClr val="bg1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2" name="íṡ1îďê"/>
          <p:cNvSpPr/>
          <p:nvPr/>
        </p:nvSpPr>
        <p:spPr>
          <a:xfrm>
            <a:off x="6648365" y="2406670"/>
            <a:ext cx="1409735" cy="1409734"/>
          </a:xfrm>
          <a:prstGeom prst="arc">
            <a:avLst>
              <a:gd name="adj1" fmla="val 7003494"/>
              <a:gd name="adj2" fmla="val 16549647"/>
            </a:avLst>
          </a:prstGeom>
          <a:ln w="1270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8" name="îŝḻiḋè"/>
          <p:cNvSpPr/>
          <p:nvPr/>
        </p:nvSpPr>
        <p:spPr>
          <a:xfrm>
            <a:off x="7155001" y="2897326"/>
            <a:ext cx="412175" cy="410826"/>
          </a:xfrm>
          <a:custGeom>
            <a:avLst/>
            <a:gdLst>
              <a:gd name="connsiteX0" fmla="*/ 216695 w 338138"/>
              <a:gd name="connsiteY0" fmla="*/ 222250 h 337031"/>
              <a:gd name="connsiteX1" fmla="*/ 201613 w 338138"/>
              <a:gd name="connsiteY1" fmla="*/ 236538 h 337031"/>
              <a:gd name="connsiteX2" fmla="*/ 216695 w 338138"/>
              <a:gd name="connsiteY2" fmla="*/ 250826 h 337031"/>
              <a:gd name="connsiteX3" fmla="*/ 231777 w 338138"/>
              <a:gd name="connsiteY3" fmla="*/ 236538 h 337031"/>
              <a:gd name="connsiteX4" fmla="*/ 216695 w 338138"/>
              <a:gd name="connsiteY4" fmla="*/ 222250 h 337031"/>
              <a:gd name="connsiteX5" fmla="*/ 122238 w 338138"/>
              <a:gd name="connsiteY5" fmla="*/ 222250 h 337031"/>
              <a:gd name="connsiteX6" fmla="*/ 107950 w 338138"/>
              <a:gd name="connsiteY6" fmla="*/ 236538 h 337031"/>
              <a:gd name="connsiteX7" fmla="*/ 122238 w 338138"/>
              <a:gd name="connsiteY7" fmla="*/ 250826 h 337031"/>
              <a:gd name="connsiteX8" fmla="*/ 136526 w 338138"/>
              <a:gd name="connsiteY8" fmla="*/ 236538 h 337031"/>
              <a:gd name="connsiteX9" fmla="*/ 122238 w 338138"/>
              <a:gd name="connsiteY9" fmla="*/ 222250 h 337031"/>
              <a:gd name="connsiteX10" fmla="*/ 50065 w 338138"/>
              <a:gd name="connsiteY10" fmla="*/ 174625 h 337031"/>
              <a:gd name="connsiteX11" fmla="*/ 289661 w 338138"/>
              <a:gd name="connsiteY11" fmla="*/ 174625 h 337031"/>
              <a:gd name="connsiteX12" fmla="*/ 277813 w 338138"/>
              <a:gd name="connsiteY12" fmla="*/ 255727 h 337031"/>
              <a:gd name="connsiteX13" fmla="*/ 329155 w 338138"/>
              <a:gd name="connsiteY13" fmla="*/ 319825 h 337031"/>
              <a:gd name="connsiteX14" fmla="*/ 318624 w 338138"/>
              <a:gd name="connsiteY14" fmla="*/ 336830 h 337031"/>
              <a:gd name="connsiteX15" fmla="*/ 302826 w 338138"/>
              <a:gd name="connsiteY15" fmla="*/ 326365 h 337031"/>
              <a:gd name="connsiteX16" fmla="*/ 260699 w 338138"/>
              <a:gd name="connsiteY16" fmla="*/ 277965 h 337031"/>
              <a:gd name="connsiteX17" fmla="*/ 169863 w 338138"/>
              <a:gd name="connsiteY17" fmla="*/ 291046 h 337031"/>
              <a:gd name="connsiteX18" fmla="*/ 79027 w 338138"/>
              <a:gd name="connsiteY18" fmla="*/ 277965 h 337031"/>
              <a:gd name="connsiteX19" fmla="*/ 36900 w 338138"/>
              <a:gd name="connsiteY19" fmla="*/ 326365 h 337031"/>
              <a:gd name="connsiteX20" fmla="*/ 23736 w 338138"/>
              <a:gd name="connsiteY20" fmla="*/ 336830 h 337031"/>
              <a:gd name="connsiteX21" fmla="*/ 10571 w 338138"/>
              <a:gd name="connsiteY21" fmla="*/ 319825 h 337031"/>
              <a:gd name="connsiteX22" fmla="*/ 61913 w 338138"/>
              <a:gd name="connsiteY22" fmla="*/ 255727 h 337031"/>
              <a:gd name="connsiteX23" fmla="*/ 50065 w 338138"/>
              <a:gd name="connsiteY23" fmla="*/ 174625 h 337031"/>
              <a:gd name="connsiteX24" fmla="*/ 14530 w 338138"/>
              <a:gd name="connsiteY24" fmla="*/ 0 h 337031"/>
              <a:gd name="connsiteX25" fmla="*/ 323609 w 338138"/>
              <a:gd name="connsiteY25" fmla="*/ 0 h 337031"/>
              <a:gd name="connsiteX26" fmla="*/ 338138 w 338138"/>
              <a:gd name="connsiteY26" fmla="*/ 14473 h 337031"/>
              <a:gd name="connsiteX27" fmla="*/ 323609 w 338138"/>
              <a:gd name="connsiteY27" fmla="*/ 27631 h 337031"/>
              <a:gd name="connsiteX28" fmla="*/ 183599 w 338138"/>
              <a:gd name="connsiteY28" fmla="*/ 27631 h 337031"/>
              <a:gd name="connsiteX29" fmla="*/ 183599 w 338138"/>
              <a:gd name="connsiteY29" fmla="*/ 52631 h 337031"/>
              <a:gd name="connsiteX30" fmla="*/ 265491 w 338138"/>
              <a:gd name="connsiteY30" fmla="*/ 65788 h 337031"/>
              <a:gd name="connsiteX31" fmla="*/ 274737 w 338138"/>
              <a:gd name="connsiteY31" fmla="*/ 76314 h 337031"/>
              <a:gd name="connsiteX32" fmla="*/ 287946 w 338138"/>
              <a:gd name="connsiteY32" fmla="*/ 146050 h 337031"/>
              <a:gd name="connsiteX33" fmla="*/ 50193 w 338138"/>
              <a:gd name="connsiteY33" fmla="*/ 146050 h 337031"/>
              <a:gd name="connsiteX34" fmla="*/ 63401 w 338138"/>
              <a:gd name="connsiteY34" fmla="*/ 76314 h 337031"/>
              <a:gd name="connsiteX35" fmla="*/ 72647 w 338138"/>
              <a:gd name="connsiteY35" fmla="*/ 65788 h 337031"/>
              <a:gd name="connsiteX36" fmla="*/ 154540 w 338138"/>
              <a:gd name="connsiteY36" fmla="*/ 52631 h 337031"/>
              <a:gd name="connsiteX37" fmla="*/ 154540 w 338138"/>
              <a:gd name="connsiteY37" fmla="*/ 27631 h 337031"/>
              <a:gd name="connsiteX38" fmla="*/ 14530 w 338138"/>
              <a:gd name="connsiteY38" fmla="*/ 27631 h 337031"/>
              <a:gd name="connsiteX39" fmla="*/ 0 w 338138"/>
              <a:gd name="connsiteY39" fmla="*/ 14473 h 337031"/>
              <a:gd name="connsiteX40" fmla="*/ 14530 w 338138"/>
              <a:gd name="connsiteY40" fmla="*/ 0 h 337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38138" h="337031">
                <a:moveTo>
                  <a:pt x="216695" y="222250"/>
                </a:moveTo>
                <a:cubicBezTo>
                  <a:pt x="208365" y="222250"/>
                  <a:pt x="201613" y="228647"/>
                  <a:pt x="201613" y="236538"/>
                </a:cubicBezTo>
                <a:cubicBezTo>
                  <a:pt x="201613" y="244429"/>
                  <a:pt x="208365" y="250826"/>
                  <a:pt x="216695" y="250826"/>
                </a:cubicBezTo>
                <a:cubicBezTo>
                  <a:pt x="225025" y="250826"/>
                  <a:pt x="231777" y="244429"/>
                  <a:pt x="231777" y="236538"/>
                </a:cubicBezTo>
                <a:cubicBezTo>
                  <a:pt x="231777" y="228647"/>
                  <a:pt x="225025" y="222250"/>
                  <a:pt x="216695" y="222250"/>
                </a:cubicBezTo>
                <a:close/>
                <a:moveTo>
                  <a:pt x="122238" y="222250"/>
                </a:moveTo>
                <a:cubicBezTo>
                  <a:pt x="114347" y="222250"/>
                  <a:pt x="107950" y="228647"/>
                  <a:pt x="107950" y="236538"/>
                </a:cubicBezTo>
                <a:cubicBezTo>
                  <a:pt x="107950" y="244429"/>
                  <a:pt x="114347" y="250826"/>
                  <a:pt x="122238" y="250826"/>
                </a:cubicBezTo>
                <a:cubicBezTo>
                  <a:pt x="130129" y="250826"/>
                  <a:pt x="136526" y="244429"/>
                  <a:pt x="136526" y="236538"/>
                </a:cubicBezTo>
                <a:cubicBezTo>
                  <a:pt x="136526" y="228647"/>
                  <a:pt x="130129" y="222250"/>
                  <a:pt x="122238" y="222250"/>
                </a:cubicBezTo>
                <a:close/>
                <a:moveTo>
                  <a:pt x="50065" y="174625"/>
                </a:moveTo>
                <a:cubicBezTo>
                  <a:pt x="50065" y="174625"/>
                  <a:pt x="50065" y="174625"/>
                  <a:pt x="289661" y="174625"/>
                </a:cubicBezTo>
                <a:cubicBezTo>
                  <a:pt x="289661" y="202095"/>
                  <a:pt x="285712" y="229565"/>
                  <a:pt x="277813" y="255727"/>
                </a:cubicBezTo>
                <a:cubicBezTo>
                  <a:pt x="293611" y="264884"/>
                  <a:pt x="322573" y="285814"/>
                  <a:pt x="329155" y="319825"/>
                </a:cubicBezTo>
                <a:cubicBezTo>
                  <a:pt x="331788" y="327673"/>
                  <a:pt x="326522" y="334214"/>
                  <a:pt x="318624" y="336830"/>
                </a:cubicBezTo>
                <a:cubicBezTo>
                  <a:pt x="310725" y="338138"/>
                  <a:pt x="304143" y="332906"/>
                  <a:pt x="302826" y="326365"/>
                </a:cubicBezTo>
                <a:cubicBezTo>
                  <a:pt x="296244" y="298895"/>
                  <a:pt x="269914" y="283198"/>
                  <a:pt x="260699" y="277965"/>
                </a:cubicBezTo>
                <a:cubicBezTo>
                  <a:pt x="230421" y="287122"/>
                  <a:pt x="200142" y="291046"/>
                  <a:pt x="169863" y="291046"/>
                </a:cubicBezTo>
                <a:cubicBezTo>
                  <a:pt x="139585" y="291046"/>
                  <a:pt x="109306" y="287122"/>
                  <a:pt x="79027" y="277965"/>
                </a:cubicBezTo>
                <a:cubicBezTo>
                  <a:pt x="69812" y="283198"/>
                  <a:pt x="43483" y="298895"/>
                  <a:pt x="36900" y="326365"/>
                </a:cubicBezTo>
                <a:cubicBezTo>
                  <a:pt x="35584" y="332906"/>
                  <a:pt x="30318" y="336830"/>
                  <a:pt x="23736" y="336830"/>
                </a:cubicBezTo>
                <a:cubicBezTo>
                  <a:pt x="22419" y="336830"/>
                  <a:pt x="7938" y="335522"/>
                  <a:pt x="10571" y="319825"/>
                </a:cubicBezTo>
                <a:cubicBezTo>
                  <a:pt x="15837" y="285814"/>
                  <a:pt x="46116" y="264884"/>
                  <a:pt x="61913" y="255727"/>
                </a:cubicBezTo>
                <a:cubicBezTo>
                  <a:pt x="54014" y="229565"/>
                  <a:pt x="51382" y="202095"/>
                  <a:pt x="50065" y="174625"/>
                </a:cubicBezTo>
                <a:close/>
                <a:moveTo>
                  <a:pt x="14530" y="0"/>
                </a:moveTo>
                <a:cubicBezTo>
                  <a:pt x="14530" y="0"/>
                  <a:pt x="14530" y="0"/>
                  <a:pt x="323609" y="0"/>
                </a:cubicBezTo>
                <a:cubicBezTo>
                  <a:pt x="331534" y="0"/>
                  <a:pt x="338138" y="6579"/>
                  <a:pt x="338138" y="14473"/>
                </a:cubicBezTo>
                <a:cubicBezTo>
                  <a:pt x="338138" y="22368"/>
                  <a:pt x="331534" y="27631"/>
                  <a:pt x="323609" y="27631"/>
                </a:cubicBezTo>
                <a:cubicBezTo>
                  <a:pt x="323609" y="27631"/>
                  <a:pt x="323609" y="27631"/>
                  <a:pt x="183599" y="27631"/>
                </a:cubicBezTo>
                <a:cubicBezTo>
                  <a:pt x="183599" y="27631"/>
                  <a:pt x="183599" y="27631"/>
                  <a:pt x="183599" y="52631"/>
                </a:cubicBezTo>
                <a:cubicBezTo>
                  <a:pt x="210016" y="53946"/>
                  <a:pt x="237754" y="57894"/>
                  <a:pt x="265491" y="65788"/>
                </a:cubicBezTo>
                <a:cubicBezTo>
                  <a:pt x="269454" y="68420"/>
                  <a:pt x="273417" y="71051"/>
                  <a:pt x="274737" y="76314"/>
                </a:cubicBezTo>
                <a:cubicBezTo>
                  <a:pt x="281342" y="98682"/>
                  <a:pt x="285304" y="122366"/>
                  <a:pt x="287946" y="146050"/>
                </a:cubicBezTo>
                <a:cubicBezTo>
                  <a:pt x="287946" y="146050"/>
                  <a:pt x="287946" y="146050"/>
                  <a:pt x="50193" y="146050"/>
                </a:cubicBezTo>
                <a:cubicBezTo>
                  <a:pt x="52834" y="122366"/>
                  <a:pt x="56797" y="98682"/>
                  <a:pt x="63401" y="76314"/>
                </a:cubicBezTo>
                <a:cubicBezTo>
                  <a:pt x="64722" y="71051"/>
                  <a:pt x="68685" y="68420"/>
                  <a:pt x="72647" y="65788"/>
                </a:cubicBezTo>
                <a:cubicBezTo>
                  <a:pt x="100385" y="57894"/>
                  <a:pt x="128123" y="53946"/>
                  <a:pt x="154540" y="52631"/>
                </a:cubicBezTo>
                <a:cubicBezTo>
                  <a:pt x="154540" y="52631"/>
                  <a:pt x="154540" y="52631"/>
                  <a:pt x="154540" y="27631"/>
                </a:cubicBezTo>
                <a:cubicBezTo>
                  <a:pt x="154540" y="27631"/>
                  <a:pt x="154540" y="27631"/>
                  <a:pt x="14530" y="27631"/>
                </a:cubicBezTo>
                <a:cubicBezTo>
                  <a:pt x="6605" y="27631"/>
                  <a:pt x="0" y="22368"/>
                  <a:pt x="0" y="14473"/>
                </a:cubicBezTo>
                <a:cubicBezTo>
                  <a:pt x="0" y="6579"/>
                  <a:pt x="6605" y="0"/>
                  <a:pt x="14530" y="0"/>
                </a:cubicBezTo>
                <a:close/>
              </a:path>
            </a:pathLst>
          </a:custGeom>
          <a:solidFill>
            <a:schemeClr val="accent2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3" name="îśḻíďê"/>
          <p:cNvSpPr/>
          <p:nvPr/>
        </p:nvSpPr>
        <p:spPr>
          <a:xfrm>
            <a:off x="9080265" y="2343151"/>
            <a:ext cx="1536775" cy="1536774"/>
          </a:xfrm>
          <a:prstGeom prst="ellipse">
            <a:avLst/>
          </a:prstGeom>
          <a:solidFill>
            <a:schemeClr val="bg2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4" name="íṡļiḋé"/>
          <p:cNvSpPr/>
          <p:nvPr/>
        </p:nvSpPr>
        <p:spPr>
          <a:xfrm>
            <a:off x="9330367" y="2593253"/>
            <a:ext cx="1036570" cy="1036569"/>
          </a:xfrm>
          <a:prstGeom prst="ellipse">
            <a:avLst/>
          </a:prstGeom>
          <a:solidFill>
            <a:schemeClr val="bg1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5" name="íṣľîdè"/>
          <p:cNvSpPr/>
          <p:nvPr/>
        </p:nvSpPr>
        <p:spPr>
          <a:xfrm>
            <a:off x="9143784" y="2406670"/>
            <a:ext cx="1409735" cy="1409734"/>
          </a:xfrm>
          <a:prstGeom prst="arc">
            <a:avLst>
              <a:gd name="adj1" fmla="val 2235195"/>
              <a:gd name="adj2" fmla="val 15909249"/>
            </a:avLst>
          </a:prstGeom>
          <a:ln w="1270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64" name="ïṧḻîḍê"/>
          <p:cNvSpPr/>
          <p:nvPr/>
        </p:nvSpPr>
        <p:spPr>
          <a:xfrm>
            <a:off x="9650420" y="2900669"/>
            <a:ext cx="412175" cy="404138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grpSp>
        <p:nvGrpSpPr>
          <p:cNvPr id="59" name="组合 58"/>
          <p:cNvGrpSpPr/>
          <p:nvPr/>
        </p:nvGrpSpPr>
        <p:grpSpPr>
          <a:xfrm>
            <a:off x="8781760" y="4263079"/>
            <a:ext cx="2133782" cy="1132618"/>
            <a:chOff x="1867328" y="2349127"/>
            <a:chExt cx="2133782" cy="1132618"/>
          </a:xfrm>
        </p:grpSpPr>
        <p:sp>
          <p:nvSpPr>
            <p:cNvPr id="60" name="文本框 59"/>
            <p:cNvSpPr txBox="1"/>
            <p:nvPr/>
          </p:nvSpPr>
          <p:spPr>
            <a:xfrm>
              <a:off x="1867328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867328" y="2687681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6286341" y="4263079"/>
            <a:ext cx="2133782" cy="1132618"/>
            <a:chOff x="1867328" y="2349127"/>
            <a:chExt cx="2133782" cy="1132618"/>
          </a:xfrm>
        </p:grpSpPr>
        <p:sp>
          <p:nvSpPr>
            <p:cNvPr id="69" name="文本框 68"/>
            <p:cNvSpPr txBox="1"/>
            <p:nvPr/>
          </p:nvSpPr>
          <p:spPr>
            <a:xfrm>
              <a:off x="1867328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1867328" y="2687681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3790923" y="4263079"/>
            <a:ext cx="2133782" cy="1132618"/>
            <a:chOff x="1867328" y="2349127"/>
            <a:chExt cx="2133782" cy="1132618"/>
          </a:xfrm>
        </p:grpSpPr>
        <p:sp>
          <p:nvSpPr>
            <p:cNvPr id="72" name="文本框 71"/>
            <p:cNvSpPr txBox="1"/>
            <p:nvPr/>
          </p:nvSpPr>
          <p:spPr>
            <a:xfrm>
              <a:off x="1867328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1867328" y="2687681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1303361" y="4263079"/>
            <a:ext cx="2133782" cy="1132618"/>
            <a:chOff x="1867328" y="2349127"/>
            <a:chExt cx="2133782" cy="1132618"/>
          </a:xfrm>
        </p:grpSpPr>
        <p:sp>
          <p:nvSpPr>
            <p:cNvPr id="75" name="文本框 74"/>
            <p:cNvSpPr txBox="1"/>
            <p:nvPr/>
          </p:nvSpPr>
          <p:spPr>
            <a:xfrm>
              <a:off x="1867328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867328" y="2687681"/>
              <a:ext cx="2133782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0" name="任意多边形: 形状 2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1" name="任意多边形: 形状 3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04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34" name="文本框 33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资本融资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500"/>
                            </p:stCondLst>
                            <p:childTnLst>
                              <p:par>
                                <p:cTn id="9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500"/>
                            </p:stCondLst>
                            <p:childTnLst>
                              <p:par>
                                <p:cTn id="9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500"/>
                            </p:stCondLst>
                            <p:childTnLst>
                              <p:par>
                                <p:cTn id="10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63" grpId="0" animBg="1"/>
      <p:bldP spid="7" grpId="0" animBg="1"/>
      <p:bldP spid="8" grpId="0" animBg="1"/>
      <p:bldP spid="9" grpId="0" animBg="1"/>
      <p:bldP spid="62" grpId="0" animBg="1"/>
      <p:bldP spid="10" grpId="0" animBg="1"/>
      <p:bldP spid="11" grpId="0" animBg="1"/>
      <p:bldP spid="12" grpId="0" animBg="1"/>
      <p:bldP spid="28" grpId="0" animBg="1"/>
      <p:bldP spid="13" grpId="0" animBg="1"/>
      <p:bldP spid="14" grpId="0" animBg="1"/>
      <p:bldP spid="15" grpId="0" animBg="1"/>
      <p:bldP spid="6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菱形 20"/>
          <p:cNvSpPr/>
          <p:nvPr/>
        </p:nvSpPr>
        <p:spPr>
          <a:xfrm>
            <a:off x="2870200" y="203200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 dpi="0" rotWithShape="1">
            <a:blip r:embed="rId1"/>
            <a:srcRect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22357" y="4025900"/>
            <a:ext cx="7547286" cy="65376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/>
        </p:nvSpPr>
        <p:spPr>
          <a:xfrm>
            <a:off x="3486150" y="1683607"/>
            <a:ext cx="5219700" cy="2000250"/>
          </a:xfrm>
          <a:custGeom>
            <a:avLst/>
            <a:gdLst>
              <a:gd name="connsiteX0" fmla="*/ 0 w 5219700"/>
              <a:gd name="connsiteY0" fmla="*/ 0 h 2000250"/>
              <a:gd name="connsiteX1" fmla="*/ 5219700 w 5219700"/>
              <a:gd name="connsiteY1" fmla="*/ 0 h 2000250"/>
              <a:gd name="connsiteX2" fmla="*/ 5219700 w 5219700"/>
              <a:gd name="connsiteY2" fmla="*/ 2000250 h 2000250"/>
              <a:gd name="connsiteX3" fmla="*/ 5153930 w 5219700"/>
              <a:gd name="connsiteY3" fmla="*/ 2000250 h 2000250"/>
              <a:gd name="connsiteX4" fmla="*/ 5153930 w 5219700"/>
              <a:gd name="connsiteY4" fmla="*/ 65770 h 2000250"/>
              <a:gd name="connsiteX5" fmla="*/ 65770 w 5219700"/>
              <a:gd name="connsiteY5" fmla="*/ 65770 h 2000250"/>
              <a:gd name="connsiteX6" fmla="*/ 65770 w 5219700"/>
              <a:gd name="connsiteY6" fmla="*/ 2000250 h 2000250"/>
              <a:gd name="connsiteX7" fmla="*/ 0 w 5219700"/>
              <a:gd name="connsiteY7" fmla="*/ 2000250 h 2000250"/>
              <a:gd name="connsiteX8" fmla="*/ 0 w 5219700"/>
              <a:gd name="connsiteY8" fmla="*/ 0 h 20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19700" h="2000250">
                <a:moveTo>
                  <a:pt x="0" y="0"/>
                </a:moveTo>
                <a:lnTo>
                  <a:pt x="5219700" y="0"/>
                </a:lnTo>
                <a:lnTo>
                  <a:pt x="5219700" y="2000250"/>
                </a:lnTo>
                <a:lnTo>
                  <a:pt x="5153930" y="2000250"/>
                </a:lnTo>
                <a:lnTo>
                  <a:pt x="5153930" y="65770"/>
                </a:lnTo>
                <a:lnTo>
                  <a:pt x="65770" y="65770"/>
                </a:lnTo>
                <a:lnTo>
                  <a:pt x="65770" y="2000250"/>
                </a:lnTo>
                <a:lnTo>
                  <a:pt x="0" y="20002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3486150" y="3677226"/>
            <a:ext cx="5219700" cy="1339275"/>
          </a:xfrm>
          <a:custGeom>
            <a:avLst/>
            <a:gdLst>
              <a:gd name="connsiteX0" fmla="*/ 0 w 5219700"/>
              <a:gd name="connsiteY0" fmla="*/ 900843 h 1339275"/>
              <a:gd name="connsiteX1" fmla="*/ 65770 w 5219700"/>
              <a:gd name="connsiteY1" fmla="*/ 900843 h 1339275"/>
              <a:gd name="connsiteX2" fmla="*/ 65770 w 5219700"/>
              <a:gd name="connsiteY2" fmla="*/ 1273505 h 1339275"/>
              <a:gd name="connsiteX3" fmla="*/ 5153930 w 5219700"/>
              <a:gd name="connsiteY3" fmla="*/ 1273505 h 1339275"/>
              <a:gd name="connsiteX4" fmla="*/ 5153930 w 5219700"/>
              <a:gd name="connsiteY4" fmla="*/ 900843 h 1339275"/>
              <a:gd name="connsiteX5" fmla="*/ 5219700 w 5219700"/>
              <a:gd name="connsiteY5" fmla="*/ 900843 h 1339275"/>
              <a:gd name="connsiteX6" fmla="*/ 5219700 w 5219700"/>
              <a:gd name="connsiteY6" fmla="*/ 1339275 h 1339275"/>
              <a:gd name="connsiteX7" fmla="*/ 0 w 5219700"/>
              <a:gd name="connsiteY7" fmla="*/ 1339275 h 1339275"/>
              <a:gd name="connsiteX8" fmla="*/ 5153930 w 5219700"/>
              <a:gd name="connsiteY8" fmla="*/ 0 h 1339275"/>
              <a:gd name="connsiteX9" fmla="*/ 5219700 w 5219700"/>
              <a:gd name="connsiteY9" fmla="*/ 0 h 1339275"/>
              <a:gd name="connsiteX10" fmla="*/ 5219700 w 5219700"/>
              <a:gd name="connsiteY10" fmla="*/ 335974 h 1339275"/>
              <a:gd name="connsiteX11" fmla="*/ 5153930 w 5219700"/>
              <a:gd name="connsiteY11" fmla="*/ 335974 h 1339275"/>
              <a:gd name="connsiteX12" fmla="*/ 0 w 5219700"/>
              <a:gd name="connsiteY12" fmla="*/ 0 h 1339275"/>
              <a:gd name="connsiteX13" fmla="*/ 65770 w 5219700"/>
              <a:gd name="connsiteY13" fmla="*/ 0 h 1339275"/>
              <a:gd name="connsiteX14" fmla="*/ 65770 w 5219700"/>
              <a:gd name="connsiteY14" fmla="*/ 335974 h 1339275"/>
              <a:gd name="connsiteX15" fmla="*/ 0 w 5219700"/>
              <a:gd name="connsiteY15" fmla="*/ 335974 h 133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219700" h="1339275">
                <a:moveTo>
                  <a:pt x="0" y="900843"/>
                </a:moveTo>
                <a:lnTo>
                  <a:pt x="65770" y="900843"/>
                </a:lnTo>
                <a:lnTo>
                  <a:pt x="65770" y="1273505"/>
                </a:lnTo>
                <a:lnTo>
                  <a:pt x="5153930" y="1273505"/>
                </a:lnTo>
                <a:lnTo>
                  <a:pt x="5153930" y="900843"/>
                </a:lnTo>
                <a:lnTo>
                  <a:pt x="5219700" y="900843"/>
                </a:lnTo>
                <a:lnTo>
                  <a:pt x="5219700" y="1339275"/>
                </a:lnTo>
                <a:lnTo>
                  <a:pt x="0" y="1339275"/>
                </a:lnTo>
                <a:close/>
                <a:moveTo>
                  <a:pt x="5153930" y="0"/>
                </a:moveTo>
                <a:lnTo>
                  <a:pt x="5219700" y="0"/>
                </a:lnTo>
                <a:lnTo>
                  <a:pt x="5219700" y="335974"/>
                </a:lnTo>
                <a:lnTo>
                  <a:pt x="5153930" y="335974"/>
                </a:lnTo>
                <a:close/>
                <a:moveTo>
                  <a:pt x="0" y="0"/>
                </a:moveTo>
                <a:lnTo>
                  <a:pt x="65770" y="0"/>
                </a:lnTo>
                <a:lnTo>
                  <a:pt x="65770" y="335974"/>
                </a:lnTo>
                <a:lnTo>
                  <a:pt x="0" y="3359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20816" y="2480611"/>
            <a:ext cx="4346884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</a:rPr>
              <a:t>谢谢观看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20816" y="1893157"/>
            <a:ext cx="434688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BUSINESS</a:t>
            </a:r>
            <a:endParaRPr lang="zh-CN" altLang="en-US" sz="3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264135" y="5600995"/>
            <a:ext cx="5663730" cy="33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汇报人：</a:t>
            </a:r>
            <a:r>
              <a:rPr lang="zh-CN" sz="14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管理资源吧</a:t>
            </a:r>
            <a:endParaRPr lang="zh-CN" sz="14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2" name="圆角矩形 1"/>
          <p:cNvSpPr/>
          <p:nvPr/>
        </p:nvSpPr>
        <p:spPr>
          <a:xfrm>
            <a:off x="10617200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"/>
          <p:cNvSpPr/>
          <p:nvPr/>
        </p:nvSpPr>
        <p:spPr>
          <a:xfrm>
            <a:off x="10708482" y="6326443"/>
            <a:ext cx="136314" cy="131040"/>
          </a:xfrm>
          <a:custGeom>
            <a:avLst/>
            <a:gdLst>
              <a:gd name="connsiteX0" fmla="*/ 241391 w 516922"/>
              <a:gd name="connsiteY0" fmla="*/ 466920 h 496921"/>
              <a:gd name="connsiteX1" fmla="*/ 374792 w 516922"/>
              <a:gd name="connsiteY1" fmla="*/ 466920 h 496921"/>
              <a:gd name="connsiteX2" fmla="*/ 394157 w 516922"/>
              <a:gd name="connsiteY2" fmla="*/ 492438 h 496921"/>
              <a:gd name="connsiteX3" fmla="*/ 241391 w 516922"/>
              <a:gd name="connsiteY3" fmla="*/ 492438 h 496921"/>
              <a:gd name="connsiteX4" fmla="*/ 45175 w 516922"/>
              <a:gd name="connsiteY4" fmla="*/ 266910 h 496921"/>
              <a:gd name="connsiteX5" fmla="*/ 178975 w 516922"/>
              <a:gd name="connsiteY5" fmla="*/ 266910 h 496921"/>
              <a:gd name="connsiteX6" fmla="*/ 178975 w 516922"/>
              <a:gd name="connsiteY6" fmla="*/ 312085 h 496921"/>
              <a:gd name="connsiteX7" fmla="*/ 45175 w 516922"/>
              <a:gd name="connsiteY7" fmla="*/ 312085 h 496921"/>
              <a:gd name="connsiteX8" fmla="*/ 45175 w 516922"/>
              <a:gd name="connsiteY8" fmla="*/ 167939 h 496921"/>
              <a:gd name="connsiteX9" fmla="*/ 178975 w 516922"/>
              <a:gd name="connsiteY9" fmla="*/ 167939 h 496921"/>
              <a:gd name="connsiteX10" fmla="*/ 178975 w 516922"/>
              <a:gd name="connsiteY10" fmla="*/ 213114 h 496921"/>
              <a:gd name="connsiteX11" fmla="*/ 45175 w 516922"/>
              <a:gd name="connsiteY11" fmla="*/ 213114 h 496921"/>
              <a:gd name="connsiteX12" fmla="*/ 254150 w 516922"/>
              <a:gd name="connsiteY12" fmla="*/ 92418 h 496921"/>
              <a:gd name="connsiteX13" fmla="*/ 497537 w 516922"/>
              <a:gd name="connsiteY13" fmla="*/ 92418 h 496921"/>
              <a:gd name="connsiteX14" fmla="*/ 516922 w 516922"/>
              <a:gd name="connsiteY14" fmla="*/ 111788 h 496921"/>
              <a:gd name="connsiteX15" fmla="*/ 516922 w 516922"/>
              <a:gd name="connsiteY15" fmla="*/ 402340 h 496921"/>
              <a:gd name="connsiteX16" fmla="*/ 497537 w 516922"/>
              <a:gd name="connsiteY16" fmla="*/ 421710 h 496921"/>
              <a:gd name="connsiteX17" fmla="*/ 359690 w 516922"/>
              <a:gd name="connsiteY17" fmla="*/ 421710 h 496921"/>
              <a:gd name="connsiteX18" fmla="*/ 359690 w 516922"/>
              <a:gd name="connsiteY18" fmla="*/ 458298 h 496921"/>
              <a:gd name="connsiteX19" fmla="*/ 254150 w 516922"/>
              <a:gd name="connsiteY19" fmla="*/ 458298 h 496921"/>
              <a:gd name="connsiteX20" fmla="*/ 254150 w 516922"/>
              <a:gd name="connsiteY20" fmla="*/ 382970 h 496921"/>
              <a:gd name="connsiteX21" fmla="*/ 478152 w 516922"/>
              <a:gd name="connsiteY21" fmla="*/ 382970 h 496921"/>
              <a:gd name="connsiteX22" fmla="*/ 478152 w 516922"/>
              <a:gd name="connsiteY22" fmla="*/ 131158 h 496921"/>
              <a:gd name="connsiteX23" fmla="*/ 254150 w 516922"/>
              <a:gd name="connsiteY23" fmla="*/ 131158 h 496921"/>
              <a:gd name="connsiteX24" fmla="*/ 45175 w 516922"/>
              <a:gd name="connsiteY24" fmla="*/ 75176 h 496921"/>
              <a:gd name="connsiteX25" fmla="*/ 178975 w 516922"/>
              <a:gd name="connsiteY25" fmla="*/ 75176 h 496921"/>
              <a:gd name="connsiteX26" fmla="*/ 178975 w 516922"/>
              <a:gd name="connsiteY26" fmla="*/ 120351 h 496921"/>
              <a:gd name="connsiteX27" fmla="*/ 45175 w 516922"/>
              <a:gd name="connsiteY27" fmla="*/ 120351 h 496921"/>
              <a:gd name="connsiteX28" fmla="*/ 28019 w 516922"/>
              <a:gd name="connsiteY28" fmla="*/ 27965 h 496921"/>
              <a:gd name="connsiteX29" fmla="*/ 28019 w 516922"/>
              <a:gd name="connsiteY29" fmla="*/ 466805 h 496921"/>
              <a:gd name="connsiteX30" fmla="*/ 196130 w 516922"/>
              <a:gd name="connsiteY30" fmla="*/ 466805 h 496921"/>
              <a:gd name="connsiteX31" fmla="*/ 196130 w 516922"/>
              <a:gd name="connsiteY31" fmla="*/ 27965 h 496921"/>
              <a:gd name="connsiteX32" fmla="*/ 28019 w 516922"/>
              <a:gd name="connsiteY32" fmla="*/ 0 h 496921"/>
              <a:gd name="connsiteX33" fmla="*/ 196130 w 516922"/>
              <a:gd name="connsiteY33" fmla="*/ 0 h 496921"/>
              <a:gd name="connsiteX34" fmla="*/ 224149 w 516922"/>
              <a:gd name="connsiteY34" fmla="*/ 27965 h 496921"/>
              <a:gd name="connsiteX35" fmla="*/ 224149 w 516922"/>
              <a:gd name="connsiteY35" fmla="*/ 466805 h 496921"/>
              <a:gd name="connsiteX36" fmla="*/ 196130 w 516922"/>
              <a:gd name="connsiteY36" fmla="*/ 496921 h 496921"/>
              <a:gd name="connsiteX37" fmla="*/ 28019 w 516922"/>
              <a:gd name="connsiteY37" fmla="*/ 496921 h 496921"/>
              <a:gd name="connsiteX38" fmla="*/ 0 w 516922"/>
              <a:gd name="connsiteY38" fmla="*/ 466805 h 496921"/>
              <a:gd name="connsiteX39" fmla="*/ 0 w 516922"/>
              <a:gd name="connsiteY39" fmla="*/ 27965 h 496921"/>
              <a:gd name="connsiteX40" fmla="*/ 28019 w 516922"/>
              <a:gd name="connsiteY40" fmla="*/ 0 h 496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516922" h="496921">
                <a:moveTo>
                  <a:pt x="241391" y="466920"/>
                </a:moveTo>
                <a:lnTo>
                  <a:pt x="374792" y="466920"/>
                </a:lnTo>
                <a:lnTo>
                  <a:pt x="394157" y="492438"/>
                </a:lnTo>
                <a:lnTo>
                  <a:pt x="241391" y="492438"/>
                </a:lnTo>
                <a:close/>
                <a:moveTo>
                  <a:pt x="45175" y="266910"/>
                </a:moveTo>
                <a:lnTo>
                  <a:pt x="178975" y="266910"/>
                </a:lnTo>
                <a:lnTo>
                  <a:pt x="178975" y="312085"/>
                </a:lnTo>
                <a:lnTo>
                  <a:pt x="45175" y="312085"/>
                </a:lnTo>
                <a:close/>
                <a:moveTo>
                  <a:pt x="45175" y="167939"/>
                </a:moveTo>
                <a:lnTo>
                  <a:pt x="178975" y="167939"/>
                </a:lnTo>
                <a:lnTo>
                  <a:pt x="178975" y="213114"/>
                </a:lnTo>
                <a:lnTo>
                  <a:pt x="45175" y="213114"/>
                </a:lnTo>
                <a:close/>
                <a:moveTo>
                  <a:pt x="254150" y="92418"/>
                </a:moveTo>
                <a:lnTo>
                  <a:pt x="497537" y="92418"/>
                </a:lnTo>
                <a:cubicBezTo>
                  <a:pt x="508307" y="92418"/>
                  <a:pt x="516922" y="101027"/>
                  <a:pt x="516922" y="111788"/>
                </a:cubicBezTo>
                <a:lnTo>
                  <a:pt x="516922" y="402340"/>
                </a:lnTo>
                <a:cubicBezTo>
                  <a:pt x="516922" y="413101"/>
                  <a:pt x="508307" y="421710"/>
                  <a:pt x="497537" y="421710"/>
                </a:cubicBezTo>
                <a:lnTo>
                  <a:pt x="359690" y="421710"/>
                </a:lnTo>
                <a:lnTo>
                  <a:pt x="359690" y="458298"/>
                </a:lnTo>
                <a:lnTo>
                  <a:pt x="254150" y="458298"/>
                </a:lnTo>
                <a:lnTo>
                  <a:pt x="254150" y="382970"/>
                </a:lnTo>
                <a:lnTo>
                  <a:pt x="478152" y="382970"/>
                </a:lnTo>
                <a:lnTo>
                  <a:pt x="478152" y="131158"/>
                </a:lnTo>
                <a:lnTo>
                  <a:pt x="254150" y="131158"/>
                </a:lnTo>
                <a:close/>
                <a:moveTo>
                  <a:pt x="45175" y="75176"/>
                </a:moveTo>
                <a:lnTo>
                  <a:pt x="178975" y="75176"/>
                </a:lnTo>
                <a:lnTo>
                  <a:pt x="178975" y="120351"/>
                </a:lnTo>
                <a:lnTo>
                  <a:pt x="45175" y="120351"/>
                </a:lnTo>
                <a:close/>
                <a:moveTo>
                  <a:pt x="28019" y="27965"/>
                </a:moveTo>
                <a:lnTo>
                  <a:pt x="28019" y="466805"/>
                </a:lnTo>
                <a:lnTo>
                  <a:pt x="196130" y="466805"/>
                </a:lnTo>
                <a:lnTo>
                  <a:pt x="196130" y="27965"/>
                </a:lnTo>
                <a:close/>
                <a:moveTo>
                  <a:pt x="28019" y="0"/>
                </a:moveTo>
                <a:lnTo>
                  <a:pt x="196130" y="0"/>
                </a:lnTo>
                <a:cubicBezTo>
                  <a:pt x="211217" y="0"/>
                  <a:pt x="224149" y="12907"/>
                  <a:pt x="224149" y="27965"/>
                </a:cubicBezTo>
                <a:lnTo>
                  <a:pt x="224149" y="466805"/>
                </a:lnTo>
                <a:cubicBezTo>
                  <a:pt x="224149" y="484014"/>
                  <a:pt x="211217" y="496921"/>
                  <a:pt x="196130" y="496921"/>
                </a:cubicBezTo>
                <a:lnTo>
                  <a:pt x="28019" y="496921"/>
                </a:lnTo>
                <a:cubicBezTo>
                  <a:pt x="12932" y="496921"/>
                  <a:pt x="0" y="484014"/>
                  <a:pt x="0" y="466805"/>
                </a:cubicBezTo>
                <a:lnTo>
                  <a:pt x="0" y="27965"/>
                </a:lnTo>
                <a:cubicBezTo>
                  <a:pt x="0" y="12907"/>
                  <a:pt x="12932" y="0"/>
                  <a:pt x="28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4" name="圆角矩形 11"/>
          <p:cNvSpPr/>
          <p:nvPr/>
        </p:nvSpPr>
        <p:spPr>
          <a:xfrm>
            <a:off x="11015238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12"/>
          <p:cNvSpPr/>
          <p:nvPr/>
        </p:nvSpPr>
        <p:spPr>
          <a:xfrm>
            <a:off x="11106520" y="6328162"/>
            <a:ext cx="136314" cy="127602"/>
          </a:xfrm>
          <a:custGeom>
            <a:avLst/>
            <a:gdLst>
              <a:gd name="connsiteX0" fmla="*/ 243883 w 600653"/>
              <a:gd name="connsiteY0" fmla="*/ 476473 h 562265"/>
              <a:gd name="connsiteX1" fmla="*/ 243883 w 600653"/>
              <a:gd name="connsiteY1" fmla="*/ 521100 h 562265"/>
              <a:gd name="connsiteX2" fmla="*/ 356770 w 600653"/>
              <a:gd name="connsiteY2" fmla="*/ 521100 h 562265"/>
              <a:gd name="connsiteX3" fmla="*/ 356770 w 600653"/>
              <a:gd name="connsiteY3" fmla="*/ 476473 h 562265"/>
              <a:gd name="connsiteX4" fmla="*/ 38528 w 600653"/>
              <a:gd name="connsiteY4" fmla="*/ 381063 h 562265"/>
              <a:gd name="connsiteX5" fmla="*/ 38528 w 600653"/>
              <a:gd name="connsiteY5" fmla="*/ 418766 h 562265"/>
              <a:gd name="connsiteX6" fmla="*/ 57792 w 600653"/>
              <a:gd name="connsiteY6" fmla="*/ 438001 h 562265"/>
              <a:gd name="connsiteX7" fmla="*/ 542861 w 600653"/>
              <a:gd name="connsiteY7" fmla="*/ 438001 h 562265"/>
              <a:gd name="connsiteX8" fmla="*/ 562125 w 600653"/>
              <a:gd name="connsiteY8" fmla="*/ 418766 h 562265"/>
              <a:gd name="connsiteX9" fmla="*/ 562125 w 600653"/>
              <a:gd name="connsiteY9" fmla="*/ 381063 h 562265"/>
              <a:gd name="connsiteX10" fmla="*/ 300326 w 600653"/>
              <a:gd name="connsiteY10" fmla="*/ 210426 h 562265"/>
              <a:gd name="connsiteX11" fmla="*/ 315710 w 600653"/>
              <a:gd name="connsiteY11" fmla="*/ 225826 h 562265"/>
              <a:gd name="connsiteX12" fmla="*/ 315710 w 600653"/>
              <a:gd name="connsiteY12" fmla="*/ 251620 h 562265"/>
              <a:gd name="connsiteX13" fmla="*/ 300326 w 600653"/>
              <a:gd name="connsiteY13" fmla="*/ 267019 h 562265"/>
              <a:gd name="connsiteX14" fmla="*/ 284943 w 600653"/>
              <a:gd name="connsiteY14" fmla="*/ 251620 h 562265"/>
              <a:gd name="connsiteX15" fmla="*/ 284943 w 600653"/>
              <a:gd name="connsiteY15" fmla="*/ 225826 h 562265"/>
              <a:gd name="connsiteX16" fmla="*/ 300326 w 600653"/>
              <a:gd name="connsiteY16" fmla="*/ 210426 h 562265"/>
              <a:gd name="connsiteX17" fmla="*/ 253291 w 600653"/>
              <a:gd name="connsiteY17" fmla="*/ 184466 h 562265"/>
              <a:gd name="connsiteX18" fmla="*/ 243081 w 600653"/>
              <a:gd name="connsiteY18" fmla="*/ 194851 h 562265"/>
              <a:gd name="connsiteX19" fmla="*/ 243081 w 600653"/>
              <a:gd name="connsiteY19" fmla="*/ 281397 h 562265"/>
              <a:gd name="connsiteX20" fmla="*/ 253291 w 600653"/>
              <a:gd name="connsiteY20" fmla="*/ 291782 h 562265"/>
              <a:gd name="connsiteX21" fmla="*/ 347292 w 600653"/>
              <a:gd name="connsiteY21" fmla="*/ 291782 h 562265"/>
              <a:gd name="connsiteX22" fmla="*/ 357502 w 600653"/>
              <a:gd name="connsiteY22" fmla="*/ 281397 h 562265"/>
              <a:gd name="connsiteX23" fmla="*/ 357502 w 600653"/>
              <a:gd name="connsiteY23" fmla="*/ 194851 h 562265"/>
              <a:gd name="connsiteX24" fmla="*/ 347292 w 600653"/>
              <a:gd name="connsiteY24" fmla="*/ 184466 h 562265"/>
              <a:gd name="connsiteX25" fmla="*/ 300292 w 600653"/>
              <a:gd name="connsiteY25" fmla="*/ 100420 h 562265"/>
              <a:gd name="connsiteX26" fmla="*/ 258299 w 600653"/>
              <a:gd name="connsiteY26" fmla="*/ 142347 h 562265"/>
              <a:gd name="connsiteX27" fmla="*/ 258299 w 600653"/>
              <a:gd name="connsiteY27" fmla="*/ 153694 h 562265"/>
              <a:gd name="connsiteX28" fmla="*/ 342477 w 600653"/>
              <a:gd name="connsiteY28" fmla="*/ 153694 h 562265"/>
              <a:gd name="connsiteX29" fmla="*/ 342477 w 600653"/>
              <a:gd name="connsiteY29" fmla="*/ 142347 h 562265"/>
              <a:gd name="connsiteX30" fmla="*/ 300292 w 600653"/>
              <a:gd name="connsiteY30" fmla="*/ 100420 h 562265"/>
              <a:gd name="connsiteX31" fmla="*/ 300292 w 600653"/>
              <a:gd name="connsiteY31" fmla="*/ 69648 h 562265"/>
              <a:gd name="connsiteX32" fmla="*/ 373297 w 600653"/>
              <a:gd name="connsiteY32" fmla="*/ 142347 h 562265"/>
              <a:gd name="connsiteX33" fmla="*/ 373297 w 600653"/>
              <a:gd name="connsiteY33" fmla="*/ 161964 h 562265"/>
              <a:gd name="connsiteX34" fmla="*/ 373104 w 600653"/>
              <a:gd name="connsiteY34" fmla="*/ 162925 h 562265"/>
              <a:gd name="connsiteX35" fmla="*/ 388322 w 600653"/>
              <a:gd name="connsiteY35" fmla="*/ 194851 h 562265"/>
              <a:gd name="connsiteX36" fmla="*/ 388322 w 600653"/>
              <a:gd name="connsiteY36" fmla="*/ 281397 h 562265"/>
              <a:gd name="connsiteX37" fmla="*/ 347292 w 600653"/>
              <a:gd name="connsiteY37" fmla="*/ 322554 h 562265"/>
              <a:gd name="connsiteX38" fmla="*/ 253291 w 600653"/>
              <a:gd name="connsiteY38" fmla="*/ 322554 h 562265"/>
              <a:gd name="connsiteX39" fmla="*/ 212261 w 600653"/>
              <a:gd name="connsiteY39" fmla="*/ 281397 h 562265"/>
              <a:gd name="connsiteX40" fmla="*/ 212261 w 600653"/>
              <a:gd name="connsiteY40" fmla="*/ 194851 h 562265"/>
              <a:gd name="connsiteX41" fmla="*/ 227479 w 600653"/>
              <a:gd name="connsiteY41" fmla="*/ 162925 h 562265"/>
              <a:gd name="connsiteX42" fmla="*/ 227479 w 600653"/>
              <a:gd name="connsiteY42" fmla="*/ 161964 h 562265"/>
              <a:gd name="connsiteX43" fmla="*/ 227479 w 600653"/>
              <a:gd name="connsiteY43" fmla="*/ 142347 h 562265"/>
              <a:gd name="connsiteX44" fmla="*/ 300292 w 600653"/>
              <a:gd name="connsiteY44" fmla="*/ 69648 h 562265"/>
              <a:gd name="connsiteX45" fmla="*/ 57792 w 600653"/>
              <a:gd name="connsiteY45" fmla="*/ 38472 h 562265"/>
              <a:gd name="connsiteX46" fmla="*/ 38528 w 600653"/>
              <a:gd name="connsiteY46" fmla="*/ 57708 h 562265"/>
              <a:gd name="connsiteX47" fmla="*/ 38528 w 600653"/>
              <a:gd name="connsiteY47" fmla="*/ 342591 h 562265"/>
              <a:gd name="connsiteX48" fmla="*/ 562125 w 600653"/>
              <a:gd name="connsiteY48" fmla="*/ 342591 h 562265"/>
              <a:gd name="connsiteX49" fmla="*/ 562125 w 600653"/>
              <a:gd name="connsiteY49" fmla="*/ 57708 h 562265"/>
              <a:gd name="connsiteX50" fmla="*/ 542861 w 600653"/>
              <a:gd name="connsiteY50" fmla="*/ 38472 h 562265"/>
              <a:gd name="connsiteX51" fmla="*/ 57792 w 600653"/>
              <a:gd name="connsiteY51" fmla="*/ 0 h 562265"/>
              <a:gd name="connsiteX52" fmla="*/ 542861 w 600653"/>
              <a:gd name="connsiteY52" fmla="*/ 0 h 562265"/>
              <a:gd name="connsiteX53" fmla="*/ 600653 w 600653"/>
              <a:gd name="connsiteY53" fmla="*/ 57708 h 562265"/>
              <a:gd name="connsiteX54" fmla="*/ 600653 w 600653"/>
              <a:gd name="connsiteY54" fmla="*/ 418766 h 562265"/>
              <a:gd name="connsiteX55" fmla="*/ 542861 w 600653"/>
              <a:gd name="connsiteY55" fmla="*/ 476473 h 562265"/>
              <a:gd name="connsiteX56" fmla="*/ 395298 w 600653"/>
              <a:gd name="connsiteY56" fmla="*/ 476473 h 562265"/>
              <a:gd name="connsiteX57" fmla="*/ 395298 w 600653"/>
              <a:gd name="connsiteY57" fmla="*/ 523793 h 562265"/>
              <a:gd name="connsiteX58" fmla="*/ 460411 w 600653"/>
              <a:gd name="connsiteY58" fmla="*/ 523793 h 562265"/>
              <a:gd name="connsiteX59" fmla="*/ 479675 w 600653"/>
              <a:gd name="connsiteY59" fmla="*/ 543029 h 562265"/>
              <a:gd name="connsiteX60" fmla="*/ 460411 w 600653"/>
              <a:gd name="connsiteY60" fmla="*/ 562265 h 562265"/>
              <a:gd name="connsiteX61" fmla="*/ 140435 w 600653"/>
              <a:gd name="connsiteY61" fmla="*/ 562265 h 562265"/>
              <a:gd name="connsiteX62" fmla="*/ 121171 w 600653"/>
              <a:gd name="connsiteY62" fmla="*/ 543029 h 562265"/>
              <a:gd name="connsiteX63" fmla="*/ 140435 w 600653"/>
              <a:gd name="connsiteY63" fmla="*/ 523793 h 562265"/>
              <a:gd name="connsiteX64" fmla="*/ 205355 w 600653"/>
              <a:gd name="connsiteY64" fmla="*/ 523793 h 562265"/>
              <a:gd name="connsiteX65" fmla="*/ 205355 w 600653"/>
              <a:gd name="connsiteY65" fmla="*/ 476473 h 562265"/>
              <a:gd name="connsiteX66" fmla="*/ 57792 w 600653"/>
              <a:gd name="connsiteY66" fmla="*/ 476473 h 562265"/>
              <a:gd name="connsiteX67" fmla="*/ 0 w 600653"/>
              <a:gd name="connsiteY67" fmla="*/ 418766 h 562265"/>
              <a:gd name="connsiteX68" fmla="*/ 0 w 600653"/>
              <a:gd name="connsiteY68" fmla="*/ 57708 h 562265"/>
              <a:gd name="connsiteX69" fmla="*/ 57792 w 600653"/>
              <a:gd name="connsiteY69" fmla="*/ 0 h 56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00653" h="562265">
                <a:moveTo>
                  <a:pt x="243883" y="476473"/>
                </a:moveTo>
                <a:lnTo>
                  <a:pt x="243883" y="521100"/>
                </a:lnTo>
                <a:lnTo>
                  <a:pt x="356770" y="521100"/>
                </a:lnTo>
                <a:lnTo>
                  <a:pt x="356770" y="476473"/>
                </a:lnTo>
                <a:close/>
                <a:moveTo>
                  <a:pt x="38528" y="381063"/>
                </a:moveTo>
                <a:lnTo>
                  <a:pt x="38528" y="418766"/>
                </a:lnTo>
                <a:cubicBezTo>
                  <a:pt x="38528" y="429345"/>
                  <a:pt x="47197" y="438001"/>
                  <a:pt x="57792" y="438001"/>
                </a:cubicBezTo>
                <a:lnTo>
                  <a:pt x="542861" y="438001"/>
                </a:lnTo>
                <a:cubicBezTo>
                  <a:pt x="553649" y="438001"/>
                  <a:pt x="562125" y="429345"/>
                  <a:pt x="562125" y="418766"/>
                </a:cubicBezTo>
                <a:lnTo>
                  <a:pt x="562125" y="381063"/>
                </a:lnTo>
                <a:close/>
                <a:moveTo>
                  <a:pt x="300326" y="210426"/>
                </a:moveTo>
                <a:cubicBezTo>
                  <a:pt x="308787" y="210426"/>
                  <a:pt x="315710" y="217356"/>
                  <a:pt x="315710" y="225826"/>
                </a:cubicBezTo>
                <a:lnTo>
                  <a:pt x="315710" y="251620"/>
                </a:lnTo>
                <a:cubicBezTo>
                  <a:pt x="315710" y="260089"/>
                  <a:pt x="308787" y="267019"/>
                  <a:pt x="300326" y="267019"/>
                </a:cubicBezTo>
                <a:cubicBezTo>
                  <a:pt x="291866" y="267019"/>
                  <a:pt x="284943" y="260089"/>
                  <a:pt x="284943" y="251620"/>
                </a:cubicBezTo>
                <a:lnTo>
                  <a:pt x="284943" y="225826"/>
                </a:lnTo>
                <a:cubicBezTo>
                  <a:pt x="284943" y="217356"/>
                  <a:pt x="291866" y="210426"/>
                  <a:pt x="300326" y="210426"/>
                </a:cubicBezTo>
                <a:close/>
                <a:moveTo>
                  <a:pt x="253291" y="184466"/>
                </a:moveTo>
                <a:cubicBezTo>
                  <a:pt x="247897" y="184466"/>
                  <a:pt x="243081" y="189274"/>
                  <a:pt x="243081" y="194851"/>
                </a:cubicBezTo>
                <a:lnTo>
                  <a:pt x="243081" y="281397"/>
                </a:lnTo>
                <a:cubicBezTo>
                  <a:pt x="243081" y="286974"/>
                  <a:pt x="247897" y="291782"/>
                  <a:pt x="253291" y="291782"/>
                </a:cubicBezTo>
                <a:lnTo>
                  <a:pt x="347292" y="291782"/>
                </a:lnTo>
                <a:cubicBezTo>
                  <a:pt x="352879" y="291782"/>
                  <a:pt x="357502" y="286974"/>
                  <a:pt x="357502" y="281397"/>
                </a:cubicBezTo>
                <a:lnTo>
                  <a:pt x="357502" y="194851"/>
                </a:lnTo>
                <a:cubicBezTo>
                  <a:pt x="357502" y="189274"/>
                  <a:pt x="352879" y="184466"/>
                  <a:pt x="347292" y="184466"/>
                </a:cubicBezTo>
                <a:close/>
                <a:moveTo>
                  <a:pt x="300292" y="100420"/>
                </a:moveTo>
                <a:cubicBezTo>
                  <a:pt x="277176" y="100420"/>
                  <a:pt x="258299" y="119268"/>
                  <a:pt x="258299" y="142347"/>
                </a:cubicBezTo>
                <a:lnTo>
                  <a:pt x="258299" y="153694"/>
                </a:lnTo>
                <a:lnTo>
                  <a:pt x="342477" y="153694"/>
                </a:lnTo>
                <a:lnTo>
                  <a:pt x="342477" y="142347"/>
                </a:lnTo>
                <a:cubicBezTo>
                  <a:pt x="342477" y="119268"/>
                  <a:pt x="323599" y="100420"/>
                  <a:pt x="300292" y="100420"/>
                </a:cubicBezTo>
                <a:close/>
                <a:moveTo>
                  <a:pt x="300292" y="69648"/>
                </a:moveTo>
                <a:cubicBezTo>
                  <a:pt x="340551" y="69648"/>
                  <a:pt x="373297" y="102343"/>
                  <a:pt x="373297" y="142347"/>
                </a:cubicBezTo>
                <a:lnTo>
                  <a:pt x="373297" y="161964"/>
                </a:lnTo>
                <a:cubicBezTo>
                  <a:pt x="373297" y="162348"/>
                  <a:pt x="373104" y="162541"/>
                  <a:pt x="373104" y="162925"/>
                </a:cubicBezTo>
                <a:cubicBezTo>
                  <a:pt x="382351" y="170426"/>
                  <a:pt x="388322" y="181965"/>
                  <a:pt x="388322" y="194851"/>
                </a:cubicBezTo>
                <a:lnTo>
                  <a:pt x="388322" y="281397"/>
                </a:lnTo>
                <a:cubicBezTo>
                  <a:pt x="388322" y="304091"/>
                  <a:pt x="370022" y="322554"/>
                  <a:pt x="347292" y="322554"/>
                </a:cubicBezTo>
                <a:lnTo>
                  <a:pt x="253291" y="322554"/>
                </a:lnTo>
                <a:cubicBezTo>
                  <a:pt x="230753" y="322554"/>
                  <a:pt x="212261" y="304091"/>
                  <a:pt x="212261" y="281397"/>
                </a:cubicBezTo>
                <a:lnTo>
                  <a:pt x="212261" y="194851"/>
                </a:lnTo>
                <a:cubicBezTo>
                  <a:pt x="212261" y="181965"/>
                  <a:pt x="218232" y="170426"/>
                  <a:pt x="227479" y="162925"/>
                </a:cubicBezTo>
                <a:cubicBezTo>
                  <a:pt x="227479" y="162541"/>
                  <a:pt x="227479" y="162348"/>
                  <a:pt x="227479" y="161964"/>
                </a:cubicBezTo>
                <a:lnTo>
                  <a:pt x="227479" y="142347"/>
                </a:lnTo>
                <a:cubicBezTo>
                  <a:pt x="227479" y="102343"/>
                  <a:pt x="260225" y="69648"/>
                  <a:pt x="300292" y="69648"/>
                </a:cubicBezTo>
                <a:close/>
                <a:moveTo>
                  <a:pt x="57792" y="38472"/>
                </a:moveTo>
                <a:cubicBezTo>
                  <a:pt x="47197" y="38472"/>
                  <a:pt x="38528" y="47128"/>
                  <a:pt x="38528" y="57708"/>
                </a:cubicBezTo>
                <a:lnTo>
                  <a:pt x="38528" y="342591"/>
                </a:lnTo>
                <a:lnTo>
                  <a:pt x="562125" y="342591"/>
                </a:lnTo>
                <a:lnTo>
                  <a:pt x="562125" y="57708"/>
                </a:lnTo>
                <a:cubicBezTo>
                  <a:pt x="562125" y="47128"/>
                  <a:pt x="553649" y="38472"/>
                  <a:pt x="542861" y="38472"/>
                </a:cubicBezTo>
                <a:close/>
                <a:moveTo>
                  <a:pt x="57792" y="0"/>
                </a:moveTo>
                <a:lnTo>
                  <a:pt x="542861" y="0"/>
                </a:lnTo>
                <a:cubicBezTo>
                  <a:pt x="574839" y="0"/>
                  <a:pt x="600653" y="25776"/>
                  <a:pt x="600653" y="57708"/>
                </a:cubicBezTo>
                <a:lnTo>
                  <a:pt x="600653" y="418766"/>
                </a:lnTo>
                <a:cubicBezTo>
                  <a:pt x="600653" y="450505"/>
                  <a:pt x="574839" y="476473"/>
                  <a:pt x="542861" y="476473"/>
                </a:cubicBezTo>
                <a:lnTo>
                  <a:pt x="395298" y="476473"/>
                </a:lnTo>
                <a:lnTo>
                  <a:pt x="395298" y="523793"/>
                </a:lnTo>
                <a:lnTo>
                  <a:pt x="460411" y="523793"/>
                </a:lnTo>
                <a:cubicBezTo>
                  <a:pt x="471006" y="523793"/>
                  <a:pt x="479675" y="532257"/>
                  <a:pt x="479675" y="543029"/>
                </a:cubicBezTo>
                <a:cubicBezTo>
                  <a:pt x="479675" y="553609"/>
                  <a:pt x="471006" y="562265"/>
                  <a:pt x="460411" y="562265"/>
                </a:cubicBezTo>
                <a:lnTo>
                  <a:pt x="140435" y="562265"/>
                </a:lnTo>
                <a:cubicBezTo>
                  <a:pt x="129840" y="562265"/>
                  <a:pt x="121171" y="553609"/>
                  <a:pt x="121171" y="543029"/>
                </a:cubicBezTo>
                <a:cubicBezTo>
                  <a:pt x="121171" y="532257"/>
                  <a:pt x="129840" y="523793"/>
                  <a:pt x="140435" y="523793"/>
                </a:cubicBezTo>
                <a:lnTo>
                  <a:pt x="205355" y="523793"/>
                </a:lnTo>
                <a:lnTo>
                  <a:pt x="205355" y="476473"/>
                </a:lnTo>
                <a:lnTo>
                  <a:pt x="57792" y="476473"/>
                </a:lnTo>
                <a:cubicBezTo>
                  <a:pt x="26006" y="476473"/>
                  <a:pt x="0" y="450505"/>
                  <a:pt x="0" y="418766"/>
                </a:cubicBezTo>
                <a:lnTo>
                  <a:pt x="0" y="57708"/>
                </a:lnTo>
                <a:cubicBezTo>
                  <a:pt x="0" y="25776"/>
                  <a:pt x="26006" y="0"/>
                  <a:pt x="577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圆角矩形 14"/>
          <p:cNvSpPr/>
          <p:nvPr/>
        </p:nvSpPr>
        <p:spPr>
          <a:xfrm>
            <a:off x="11413276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15"/>
          <p:cNvSpPr/>
          <p:nvPr/>
        </p:nvSpPr>
        <p:spPr>
          <a:xfrm>
            <a:off x="11515986" y="6323807"/>
            <a:ext cx="113458" cy="136314"/>
          </a:xfrm>
          <a:custGeom>
            <a:avLst/>
            <a:gdLst>
              <a:gd name="connsiteX0" fmla="*/ 166861 w 505460"/>
              <a:gd name="connsiteY0" fmla="*/ 355015 h 607286"/>
              <a:gd name="connsiteX1" fmla="*/ 421301 w 505460"/>
              <a:gd name="connsiteY1" fmla="*/ 355015 h 607286"/>
              <a:gd name="connsiteX2" fmla="*/ 438634 w 505460"/>
              <a:gd name="connsiteY2" fmla="*/ 372303 h 607286"/>
              <a:gd name="connsiteX3" fmla="*/ 421301 w 505460"/>
              <a:gd name="connsiteY3" fmla="*/ 389592 h 607286"/>
              <a:gd name="connsiteX4" fmla="*/ 166861 w 505460"/>
              <a:gd name="connsiteY4" fmla="*/ 389592 h 607286"/>
              <a:gd name="connsiteX5" fmla="*/ 149528 w 505460"/>
              <a:gd name="connsiteY5" fmla="*/ 372303 h 607286"/>
              <a:gd name="connsiteX6" fmla="*/ 166861 w 505460"/>
              <a:gd name="connsiteY6" fmla="*/ 355015 h 607286"/>
              <a:gd name="connsiteX7" fmla="*/ 166861 w 505460"/>
              <a:gd name="connsiteY7" fmla="*/ 272524 h 607286"/>
              <a:gd name="connsiteX8" fmla="*/ 421301 w 505460"/>
              <a:gd name="connsiteY8" fmla="*/ 272524 h 607286"/>
              <a:gd name="connsiteX9" fmla="*/ 438634 w 505460"/>
              <a:gd name="connsiteY9" fmla="*/ 289813 h 607286"/>
              <a:gd name="connsiteX10" fmla="*/ 421301 w 505460"/>
              <a:gd name="connsiteY10" fmla="*/ 307101 h 607286"/>
              <a:gd name="connsiteX11" fmla="*/ 166861 w 505460"/>
              <a:gd name="connsiteY11" fmla="*/ 307101 h 607286"/>
              <a:gd name="connsiteX12" fmla="*/ 149528 w 505460"/>
              <a:gd name="connsiteY12" fmla="*/ 289813 h 607286"/>
              <a:gd name="connsiteX13" fmla="*/ 166861 w 505460"/>
              <a:gd name="connsiteY13" fmla="*/ 272524 h 607286"/>
              <a:gd name="connsiteX14" fmla="*/ 166861 w 505460"/>
              <a:gd name="connsiteY14" fmla="*/ 190033 h 607286"/>
              <a:gd name="connsiteX15" fmla="*/ 421301 w 505460"/>
              <a:gd name="connsiteY15" fmla="*/ 190033 h 607286"/>
              <a:gd name="connsiteX16" fmla="*/ 438634 w 505460"/>
              <a:gd name="connsiteY16" fmla="*/ 207439 h 607286"/>
              <a:gd name="connsiteX17" fmla="*/ 421301 w 505460"/>
              <a:gd name="connsiteY17" fmla="*/ 224751 h 607286"/>
              <a:gd name="connsiteX18" fmla="*/ 166861 w 505460"/>
              <a:gd name="connsiteY18" fmla="*/ 224751 h 607286"/>
              <a:gd name="connsiteX19" fmla="*/ 149528 w 505460"/>
              <a:gd name="connsiteY19" fmla="*/ 207439 h 607286"/>
              <a:gd name="connsiteX20" fmla="*/ 166861 w 505460"/>
              <a:gd name="connsiteY20" fmla="*/ 190033 h 607286"/>
              <a:gd name="connsiteX21" fmla="*/ 166861 w 505460"/>
              <a:gd name="connsiteY21" fmla="*/ 107612 h 607286"/>
              <a:gd name="connsiteX22" fmla="*/ 421301 w 505460"/>
              <a:gd name="connsiteY22" fmla="*/ 107612 h 607286"/>
              <a:gd name="connsiteX23" fmla="*/ 438634 w 505460"/>
              <a:gd name="connsiteY23" fmla="*/ 124901 h 607286"/>
              <a:gd name="connsiteX24" fmla="*/ 421301 w 505460"/>
              <a:gd name="connsiteY24" fmla="*/ 142189 h 607286"/>
              <a:gd name="connsiteX25" fmla="*/ 166861 w 505460"/>
              <a:gd name="connsiteY25" fmla="*/ 142189 h 607286"/>
              <a:gd name="connsiteX26" fmla="*/ 149528 w 505460"/>
              <a:gd name="connsiteY26" fmla="*/ 124901 h 607286"/>
              <a:gd name="connsiteX27" fmla="*/ 166861 w 505460"/>
              <a:gd name="connsiteY27" fmla="*/ 107612 h 607286"/>
              <a:gd name="connsiteX28" fmla="*/ 43330 w 505460"/>
              <a:gd name="connsiteY28" fmla="*/ 105635 h 607286"/>
              <a:gd name="connsiteX29" fmla="*/ 34664 w 505460"/>
              <a:gd name="connsiteY29" fmla="*/ 114289 h 607286"/>
              <a:gd name="connsiteX30" fmla="*/ 34664 w 505460"/>
              <a:gd name="connsiteY30" fmla="*/ 563922 h 607286"/>
              <a:gd name="connsiteX31" fmla="*/ 43330 w 505460"/>
              <a:gd name="connsiteY31" fmla="*/ 572576 h 607286"/>
              <a:gd name="connsiteX32" fmla="*/ 379237 w 505460"/>
              <a:gd name="connsiteY32" fmla="*/ 572576 h 607286"/>
              <a:gd name="connsiteX33" fmla="*/ 387903 w 505460"/>
              <a:gd name="connsiteY33" fmla="*/ 563922 h 607286"/>
              <a:gd name="connsiteX34" fmla="*/ 387903 w 505460"/>
              <a:gd name="connsiteY34" fmla="*/ 536267 h 607286"/>
              <a:gd name="connsiteX35" fmla="*/ 126223 w 505460"/>
              <a:gd name="connsiteY35" fmla="*/ 536267 h 607286"/>
              <a:gd name="connsiteX36" fmla="*/ 82799 w 505460"/>
              <a:gd name="connsiteY36" fmla="*/ 492997 h 607286"/>
              <a:gd name="connsiteX37" fmla="*/ 82799 w 505460"/>
              <a:gd name="connsiteY37" fmla="*/ 105635 h 607286"/>
              <a:gd name="connsiteX38" fmla="*/ 126223 w 505460"/>
              <a:gd name="connsiteY38" fmla="*/ 34616 h 607286"/>
              <a:gd name="connsiteX39" fmla="*/ 117557 w 505460"/>
              <a:gd name="connsiteY39" fmla="*/ 43270 h 607286"/>
              <a:gd name="connsiteX40" fmla="*/ 117557 w 505460"/>
              <a:gd name="connsiteY40" fmla="*/ 492997 h 607286"/>
              <a:gd name="connsiteX41" fmla="*/ 126223 w 505460"/>
              <a:gd name="connsiteY41" fmla="*/ 501651 h 607286"/>
              <a:gd name="connsiteX42" fmla="*/ 462130 w 505460"/>
              <a:gd name="connsiteY42" fmla="*/ 501651 h 607286"/>
              <a:gd name="connsiteX43" fmla="*/ 470796 w 505460"/>
              <a:gd name="connsiteY43" fmla="*/ 492997 h 607286"/>
              <a:gd name="connsiteX44" fmla="*/ 470796 w 505460"/>
              <a:gd name="connsiteY44" fmla="*/ 43270 h 607286"/>
              <a:gd name="connsiteX45" fmla="*/ 462130 w 505460"/>
              <a:gd name="connsiteY45" fmla="*/ 34616 h 607286"/>
              <a:gd name="connsiteX46" fmla="*/ 126223 w 505460"/>
              <a:gd name="connsiteY46" fmla="*/ 0 h 607286"/>
              <a:gd name="connsiteX47" fmla="*/ 462130 w 505460"/>
              <a:gd name="connsiteY47" fmla="*/ 0 h 607286"/>
              <a:gd name="connsiteX48" fmla="*/ 505460 w 505460"/>
              <a:gd name="connsiteY48" fmla="*/ 43270 h 607286"/>
              <a:gd name="connsiteX49" fmla="*/ 505460 w 505460"/>
              <a:gd name="connsiteY49" fmla="*/ 492997 h 607286"/>
              <a:gd name="connsiteX50" fmla="*/ 462130 w 505460"/>
              <a:gd name="connsiteY50" fmla="*/ 536267 h 607286"/>
              <a:gd name="connsiteX51" fmla="*/ 422661 w 505460"/>
              <a:gd name="connsiteY51" fmla="*/ 536267 h 607286"/>
              <a:gd name="connsiteX52" fmla="*/ 422661 w 505460"/>
              <a:gd name="connsiteY52" fmla="*/ 563922 h 607286"/>
              <a:gd name="connsiteX53" fmla="*/ 379237 w 505460"/>
              <a:gd name="connsiteY53" fmla="*/ 607286 h 607286"/>
              <a:gd name="connsiteX54" fmla="*/ 43330 w 505460"/>
              <a:gd name="connsiteY54" fmla="*/ 607286 h 607286"/>
              <a:gd name="connsiteX55" fmla="*/ 0 w 505460"/>
              <a:gd name="connsiteY55" fmla="*/ 563922 h 607286"/>
              <a:gd name="connsiteX56" fmla="*/ 0 w 505460"/>
              <a:gd name="connsiteY56" fmla="*/ 114289 h 607286"/>
              <a:gd name="connsiteX57" fmla="*/ 43330 w 505460"/>
              <a:gd name="connsiteY57" fmla="*/ 70925 h 607286"/>
              <a:gd name="connsiteX58" fmla="*/ 82799 w 505460"/>
              <a:gd name="connsiteY58" fmla="*/ 70925 h 607286"/>
              <a:gd name="connsiteX59" fmla="*/ 82799 w 505460"/>
              <a:gd name="connsiteY59" fmla="*/ 43270 h 607286"/>
              <a:gd name="connsiteX60" fmla="*/ 126223 w 505460"/>
              <a:gd name="connsiteY60" fmla="*/ 0 h 60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505460" h="607286">
                <a:moveTo>
                  <a:pt x="166861" y="355015"/>
                </a:moveTo>
                <a:lnTo>
                  <a:pt x="421301" y="355015"/>
                </a:lnTo>
                <a:cubicBezTo>
                  <a:pt x="430910" y="355015"/>
                  <a:pt x="438634" y="362720"/>
                  <a:pt x="438634" y="372303"/>
                </a:cubicBezTo>
                <a:cubicBezTo>
                  <a:pt x="438634" y="381793"/>
                  <a:pt x="430910" y="389592"/>
                  <a:pt x="421301" y="389592"/>
                </a:cubicBezTo>
                <a:lnTo>
                  <a:pt x="166861" y="389592"/>
                </a:lnTo>
                <a:cubicBezTo>
                  <a:pt x="157253" y="389592"/>
                  <a:pt x="149528" y="381887"/>
                  <a:pt x="149528" y="372303"/>
                </a:cubicBezTo>
                <a:cubicBezTo>
                  <a:pt x="149528" y="362720"/>
                  <a:pt x="157253" y="355015"/>
                  <a:pt x="166861" y="355015"/>
                </a:cubicBezTo>
                <a:close/>
                <a:moveTo>
                  <a:pt x="166861" y="272524"/>
                </a:moveTo>
                <a:lnTo>
                  <a:pt x="421301" y="272524"/>
                </a:lnTo>
                <a:cubicBezTo>
                  <a:pt x="430910" y="272524"/>
                  <a:pt x="438634" y="280229"/>
                  <a:pt x="438634" y="289813"/>
                </a:cubicBezTo>
                <a:cubicBezTo>
                  <a:pt x="438634" y="299396"/>
                  <a:pt x="430910" y="307101"/>
                  <a:pt x="421301" y="307101"/>
                </a:cubicBezTo>
                <a:lnTo>
                  <a:pt x="166861" y="307101"/>
                </a:lnTo>
                <a:cubicBezTo>
                  <a:pt x="157253" y="307101"/>
                  <a:pt x="149528" y="299396"/>
                  <a:pt x="149528" y="289813"/>
                </a:cubicBezTo>
                <a:cubicBezTo>
                  <a:pt x="149528" y="280229"/>
                  <a:pt x="157253" y="272524"/>
                  <a:pt x="166861" y="272524"/>
                </a:cubicBezTo>
                <a:close/>
                <a:moveTo>
                  <a:pt x="166861" y="190033"/>
                </a:moveTo>
                <a:lnTo>
                  <a:pt x="421301" y="190033"/>
                </a:lnTo>
                <a:cubicBezTo>
                  <a:pt x="430910" y="190033"/>
                  <a:pt x="438634" y="197842"/>
                  <a:pt x="438634" y="207439"/>
                </a:cubicBezTo>
                <a:cubicBezTo>
                  <a:pt x="438634" y="216942"/>
                  <a:pt x="430910" y="224751"/>
                  <a:pt x="421301" y="224751"/>
                </a:cubicBezTo>
                <a:lnTo>
                  <a:pt x="166861" y="224751"/>
                </a:lnTo>
                <a:cubicBezTo>
                  <a:pt x="157253" y="224751"/>
                  <a:pt x="149528" y="216942"/>
                  <a:pt x="149528" y="207439"/>
                </a:cubicBezTo>
                <a:cubicBezTo>
                  <a:pt x="149528" y="197842"/>
                  <a:pt x="157253" y="190033"/>
                  <a:pt x="166861" y="190033"/>
                </a:cubicBezTo>
                <a:close/>
                <a:moveTo>
                  <a:pt x="166861" y="107612"/>
                </a:moveTo>
                <a:lnTo>
                  <a:pt x="421301" y="107612"/>
                </a:lnTo>
                <a:cubicBezTo>
                  <a:pt x="430910" y="107612"/>
                  <a:pt x="438634" y="115317"/>
                  <a:pt x="438634" y="124901"/>
                </a:cubicBezTo>
                <a:cubicBezTo>
                  <a:pt x="438634" y="134484"/>
                  <a:pt x="430910" y="142189"/>
                  <a:pt x="421301" y="142189"/>
                </a:cubicBezTo>
                <a:lnTo>
                  <a:pt x="166861" y="142189"/>
                </a:lnTo>
                <a:cubicBezTo>
                  <a:pt x="157253" y="142189"/>
                  <a:pt x="149528" y="134484"/>
                  <a:pt x="149528" y="124901"/>
                </a:cubicBezTo>
                <a:cubicBezTo>
                  <a:pt x="149528" y="115317"/>
                  <a:pt x="157253" y="107612"/>
                  <a:pt x="166861" y="107612"/>
                </a:cubicBezTo>
                <a:close/>
                <a:moveTo>
                  <a:pt x="43330" y="105635"/>
                </a:moveTo>
                <a:cubicBezTo>
                  <a:pt x="38526" y="105635"/>
                  <a:pt x="34664" y="109492"/>
                  <a:pt x="34664" y="114289"/>
                </a:cubicBezTo>
                <a:lnTo>
                  <a:pt x="34664" y="563922"/>
                </a:lnTo>
                <a:cubicBezTo>
                  <a:pt x="34664" y="568719"/>
                  <a:pt x="38526" y="572576"/>
                  <a:pt x="43330" y="572576"/>
                </a:cubicBezTo>
                <a:lnTo>
                  <a:pt x="379237" y="572576"/>
                </a:lnTo>
                <a:cubicBezTo>
                  <a:pt x="384041" y="572576"/>
                  <a:pt x="387903" y="568719"/>
                  <a:pt x="387903" y="563922"/>
                </a:cubicBezTo>
                <a:lnTo>
                  <a:pt x="387903" y="536267"/>
                </a:lnTo>
                <a:lnTo>
                  <a:pt x="126223" y="536267"/>
                </a:lnTo>
                <a:cubicBezTo>
                  <a:pt x="102297" y="536267"/>
                  <a:pt x="82799" y="516889"/>
                  <a:pt x="82799" y="492997"/>
                </a:cubicBezTo>
                <a:lnTo>
                  <a:pt x="82799" y="105635"/>
                </a:lnTo>
                <a:close/>
                <a:moveTo>
                  <a:pt x="126223" y="34616"/>
                </a:moveTo>
                <a:cubicBezTo>
                  <a:pt x="121419" y="34616"/>
                  <a:pt x="117557" y="38567"/>
                  <a:pt x="117557" y="43270"/>
                </a:cubicBezTo>
                <a:lnTo>
                  <a:pt x="117557" y="492997"/>
                </a:lnTo>
                <a:cubicBezTo>
                  <a:pt x="117557" y="497794"/>
                  <a:pt x="121419" y="501651"/>
                  <a:pt x="126223" y="501651"/>
                </a:cubicBezTo>
                <a:lnTo>
                  <a:pt x="462130" y="501651"/>
                </a:lnTo>
                <a:cubicBezTo>
                  <a:pt x="466840" y="501651"/>
                  <a:pt x="470796" y="497794"/>
                  <a:pt x="470796" y="492997"/>
                </a:cubicBezTo>
                <a:lnTo>
                  <a:pt x="470796" y="43270"/>
                </a:lnTo>
                <a:cubicBezTo>
                  <a:pt x="470796" y="38567"/>
                  <a:pt x="466840" y="34616"/>
                  <a:pt x="462130" y="34616"/>
                </a:cubicBezTo>
                <a:close/>
                <a:moveTo>
                  <a:pt x="126223" y="0"/>
                </a:moveTo>
                <a:lnTo>
                  <a:pt x="462130" y="0"/>
                </a:lnTo>
                <a:cubicBezTo>
                  <a:pt x="485961" y="0"/>
                  <a:pt x="505460" y="19472"/>
                  <a:pt x="505460" y="43270"/>
                </a:cubicBezTo>
                <a:lnTo>
                  <a:pt x="505460" y="492997"/>
                </a:lnTo>
                <a:cubicBezTo>
                  <a:pt x="505460" y="516889"/>
                  <a:pt x="485961" y="536267"/>
                  <a:pt x="462130" y="536267"/>
                </a:cubicBezTo>
                <a:lnTo>
                  <a:pt x="422661" y="536267"/>
                </a:lnTo>
                <a:lnTo>
                  <a:pt x="422661" y="563922"/>
                </a:lnTo>
                <a:cubicBezTo>
                  <a:pt x="422661" y="587815"/>
                  <a:pt x="403163" y="607286"/>
                  <a:pt x="379237" y="607286"/>
                </a:cubicBezTo>
                <a:lnTo>
                  <a:pt x="43330" y="607286"/>
                </a:lnTo>
                <a:cubicBezTo>
                  <a:pt x="19404" y="607286"/>
                  <a:pt x="0" y="587815"/>
                  <a:pt x="0" y="563922"/>
                </a:cubicBezTo>
                <a:lnTo>
                  <a:pt x="0" y="114289"/>
                </a:lnTo>
                <a:cubicBezTo>
                  <a:pt x="0" y="90397"/>
                  <a:pt x="19404" y="70925"/>
                  <a:pt x="43330" y="70925"/>
                </a:cubicBezTo>
                <a:lnTo>
                  <a:pt x="82799" y="70925"/>
                </a:lnTo>
                <a:lnTo>
                  <a:pt x="82799" y="43270"/>
                </a:lnTo>
                <a:cubicBezTo>
                  <a:pt x="82799" y="19472"/>
                  <a:pt x="102297" y="0"/>
                  <a:pt x="1262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6" grpId="0" animBg="1"/>
      <p:bldP spid="15" grpId="0"/>
      <p:bldP spid="13" grpId="0" animBg="1"/>
      <p:bldP spid="10" grpId="0" animBg="1"/>
      <p:bldP spid="19" grpId="0" animBg="1"/>
      <p:bldP spid="4" grpId="0"/>
      <p:bldP spid="5" grpId="0"/>
      <p:bldP spid="20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</a:t>
            </a:r>
            <a:endParaRPr lang="en-US" altLang="zh-CN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介绍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3" grpId="0" animBg="1"/>
      <p:bldP spid="2" grpId="0" animBg="1"/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îṧľïḓé"/>
          <p:cNvSpPr/>
          <p:nvPr/>
        </p:nvSpPr>
        <p:spPr>
          <a:xfrm>
            <a:off x="1088573" y="1756229"/>
            <a:ext cx="5007428" cy="2246026"/>
          </a:xfrm>
          <a:prstGeom prst="rect">
            <a:avLst/>
          </a:prstGeom>
          <a:blipFill>
            <a:blip r:embed="rId1"/>
            <a:srcRect/>
            <a:stretch>
              <a:fillRect t="-24774" b="-24496"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iṡ1ïḓé"/>
          <p:cNvSpPr/>
          <p:nvPr/>
        </p:nvSpPr>
        <p:spPr>
          <a:xfrm>
            <a:off x="6096001" y="1756229"/>
            <a:ext cx="5007428" cy="2246027"/>
          </a:xfrm>
          <a:prstGeom prst="rect">
            <a:avLst/>
          </a:prstGeom>
          <a:blipFill>
            <a:blip r:embed="rId2"/>
            <a:srcRect/>
            <a:stretch>
              <a:fillRect t="-24161" b="-23889"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5294144" y="3200400"/>
            <a:ext cx="1603714" cy="1603712"/>
            <a:chOff x="5294144" y="3200400"/>
            <a:chExt cx="1603714" cy="1603712"/>
          </a:xfrm>
        </p:grpSpPr>
        <p:sp>
          <p:nvSpPr>
            <p:cNvPr id="28" name="íšļîďé"/>
            <p:cNvSpPr/>
            <p:nvPr/>
          </p:nvSpPr>
          <p:spPr>
            <a:xfrm>
              <a:off x="5294144" y="3200400"/>
              <a:ext cx="1603714" cy="1603712"/>
            </a:xfrm>
            <a:prstGeom prst="ellipse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" name="íšļîďé"/>
            <p:cNvSpPr/>
            <p:nvPr/>
          </p:nvSpPr>
          <p:spPr>
            <a:xfrm>
              <a:off x="5700545" y="3614509"/>
              <a:ext cx="790912" cy="775491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676141" y="4539662"/>
            <a:ext cx="3353059" cy="1308050"/>
            <a:chOff x="1541719" y="2349127"/>
            <a:chExt cx="3353059" cy="1308050"/>
          </a:xfrm>
        </p:grpSpPr>
        <p:sp>
          <p:nvSpPr>
            <p:cNvPr id="18" name="文本框 17"/>
            <p:cNvSpPr txBox="1"/>
            <p:nvPr/>
          </p:nvSpPr>
          <p:spPr>
            <a:xfrm>
              <a:off x="1541719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541719" y="2687681"/>
              <a:ext cx="3353059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</a:t>
              </a:r>
              <a:r>
                <a:rPr lang="en-US" altLang="zh-CN" sz="10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fieldThe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162801" y="4539662"/>
            <a:ext cx="3353059" cy="1308050"/>
            <a:chOff x="1541719" y="2349127"/>
            <a:chExt cx="3353059" cy="1308050"/>
          </a:xfrm>
        </p:grpSpPr>
        <p:sp>
          <p:nvSpPr>
            <p:cNvPr id="21" name="文本框 20"/>
            <p:cNvSpPr txBox="1"/>
            <p:nvPr/>
          </p:nvSpPr>
          <p:spPr>
            <a:xfrm>
              <a:off x="2760997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541719" y="2687681"/>
              <a:ext cx="3353059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</a:t>
              </a:r>
              <a:r>
                <a:rPr lang="en-US" altLang="zh-CN" sz="10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fieldThe</a:t>
              </a: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13" name="任意多边形: 形状 12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4" name="任意多边形: 形状 13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01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23" name="文本框 22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项目介绍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74712" y="1483721"/>
            <a:ext cx="5221287" cy="4825004"/>
          </a:xfrm>
          <a:prstGeom prst="rect">
            <a:avLst/>
          </a:prstGeom>
          <a:blipFill>
            <a:blip r:embed="rId1"/>
            <a:srcRect/>
            <a:stretch>
              <a:fillRect l="-34778" r="-3463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6675452" y="5005794"/>
            <a:ext cx="765275" cy="76527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圆角矩形 5"/>
          <p:cNvSpPr/>
          <p:nvPr/>
        </p:nvSpPr>
        <p:spPr>
          <a:xfrm>
            <a:off x="6851550" y="5185919"/>
            <a:ext cx="413078" cy="405023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7881838" y="5005794"/>
            <a:ext cx="765275" cy="76527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8"/>
          <p:cNvSpPr/>
          <p:nvPr/>
        </p:nvSpPr>
        <p:spPr>
          <a:xfrm>
            <a:off x="8057936" y="5198007"/>
            <a:ext cx="413078" cy="380847"/>
          </a:xfrm>
          <a:custGeom>
            <a:avLst/>
            <a:gdLst>
              <a:gd name="connsiteX0" fmla="*/ 469488 w 578320"/>
              <a:gd name="connsiteY0" fmla="*/ 312166 h 533197"/>
              <a:gd name="connsiteX1" fmla="*/ 523904 w 578320"/>
              <a:gd name="connsiteY1" fmla="*/ 363740 h 533197"/>
              <a:gd name="connsiteX2" fmla="*/ 523904 w 578320"/>
              <a:gd name="connsiteY2" fmla="*/ 376634 h 533197"/>
              <a:gd name="connsiteX3" fmla="*/ 527594 w 578320"/>
              <a:gd name="connsiteY3" fmla="*/ 391369 h 533197"/>
              <a:gd name="connsiteX4" fmla="*/ 512837 w 578320"/>
              <a:gd name="connsiteY4" fmla="*/ 411630 h 533197"/>
              <a:gd name="connsiteX5" fmla="*/ 498080 w 578320"/>
              <a:gd name="connsiteY5" fmla="*/ 440180 h 533197"/>
              <a:gd name="connsiteX6" fmla="*/ 529438 w 578320"/>
              <a:gd name="connsiteY6" fmla="*/ 475176 h 533197"/>
              <a:gd name="connsiteX7" fmla="*/ 578320 w 578320"/>
              <a:gd name="connsiteY7" fmla="*/ 518462 h 533197"/>
              <a:gd name="connsiteX8" fmla="*/ 485168 w 578320"/>
              <a:gd name="connsiteY8" fmla="*/ 533197 h 533197"/>
              <a:gd name="connsiteX9" fmla="*/ 477789 w 578320"/>
              <a:gd name="connsiteY9" fmla="*/ 486228 h 533197"/>
              <a:gd name="connsiteX10" fmla="*/ 481478 w 578320"/>
              <a:gd name="connsiteY10" fmla="*/ 479781 h 533197"/>
              <a:gd name="connsiteX11" fmla="*/ 480556 w 578320"/>
              <a:gd name="connsiteY11" fmla="*/ 477939 h 533197"/>
              <a:gd name="connsiteX12" fmla="*/ 471333 w 578320"/>
              <a:gd name="connsiteY12" fmla="*/ 466888 h 533197"/>
              <a:gd name="connsiteX13" fmla="*/ 467644 w 578320"/>
              <a:gd name="connsiteY13" fmla="*/ 466888 h 533197"/>
              <a:gd name="connsiteX14" fmla="*/ 458421 w 578320"/>
              <a:gd name="connsiteY14" fmla="*/ 477939 h 533197"/>
              <a:gd name="connsiteX15" fmla="*/ 458421 w 578320"/>
              <a:gd name="connsiteY15" fmla="*/ 479781 h 533197"/>
              <a:gd name="connsiteX16" fmla="*/ 462110 w 578320"/>
              <a:gd name="connsiteY16" fmla="*/ 486228 h 533197"/>
              <a:gd name="connsiteX17" fmla="*/ 454732 w 578320"/>
              <a:gd name="connsiteY17" fmla="*/ 533197 h 533197"/>
              <a:gd name="connsiteX18" fmla="*/ 361579 w 578320"/>
              <a:gd name="connsiteY18" fmla="*/ 518462 h 533197"/>
              <a:gd name="connsiteX19" fmla="*/ 409539 w 578320"/>
              <a:gd name="connsiteY19" fmla="*/ 475176 h 533197"/>
              <a:gd name="connsiteX20" fmla="*/ 440897 w 578320"/>
              <a:gd name="connsiteY20" fmla="*/ 440180 h 533197"/>
              <a:gd name="connsiteX21" fmla="*/ 427063 w 578320"/>
              <a:gd name="connsiteY21" fmla="*/ 411630 h 533197"/>
              <a:gd name="connsiteX22" fmla="*/ 411383 w 578320"/>
              <a:gd name="connsiteY22" fmla="*/ 391369 h 533197"/>
              <a:gd name="connsiteX23" fmla="*/ 415995 w 578320"/>
              <a:gd name="connsiteY23" fmla="*/ 376634 h 533197"/>
              <a:gd name="connsiteX24" fmla="*/ 415995 w 578320"/>
              <a:gd name="connsiteY24" fmla="*/ 363740 h 533197"/>
              <a:gd name="connsiteX25" fmla="*/ 469488 w 578320"/>
              <a:gd name="connsiteY25" fmla="*/ 312166 h 533197"/>
              <a:gd name="connsiteX26" fmla="*/ 107909 w 578320"/>
              <a:gd name="connsiteY26" fmla="*/ 312166 h 533197"/>
              <a:gd name="connsiteX27" fmla="*/ 162325 w 578320"/>
              <a:gd name="connsiteY27" fmla="*/ 363740 h 533197"/>
              <a:gd name="connsiteX28" fmla="*/ 162325 w 578320"/>
              <a:gd name="connsiteY28" fmla="*/ 376634 h 533197"/>
              <a:gd name="connsiteX29" fmla="*/ 166937 w 578320"/>
              <a:gd name="connsiteY29" fmla="*/ 391369 h 533197"/>
              <a:gd name="connsiteX30" fmla="*/ 151257 w 578320"/>
              <a:gd name="connsiteY30" fmla="*/ 411630 h 533197"/>
              <a:gd name="connsiteX31" fmla="*/ 137423 w 578320"/>
              <a:gd name="connsiteY31" fmla="*/ 440180 h 533197"/>
              <a:gd name="connsiteX32" fmla="*/ 167859 w 578320"/>
              <a:gd name="connsiteY32" fmla="*/ 475176 h 533197"/>
              <a:gd name="connsiteX33" fmla="*/ 216741 w 578320"/>
              <a:gd name="connsiteY33" fmla="*/ 518462 h 533197"/>
              <a:gd name="connsiteX34" fmla="*/ 123588 w 578320"/>
              <a:gd name="connsiteY34" fmla="*/ 533197 h 533197"/>
              <a:gd name="connsiteX35" fmla="*/ 116210 w 578320"/>
              <a:gd name="connsiteY35" fmla="*/ 486228 h 533197"/>
              <a:gd name="connsiteX36" fmla="*/ 119899 w 578320"/>
              <a:gd name="connsiteY36" fmla="*/ 479781 h 533197"/>
              <a:gd name="connsiteX37" fmla="*/ 119899 w 578320"/>
              <a:gd name="connsiteY37" fmla="*/ 477939 h 533197"/>
              <a:gd name="connsiteX38" fmla="*/ 109754 w 578320"/>
              <a:gd name="connsiteY38" fmla="*/ 466888 h 533197"/>
              <a:gd name="connsiteX39" fmla="*/ 106987 w 578320"/>
              <a:gd name="connsiteY39" fmla="*/ 466888 h 533197"/>
              <a:gd name="connsiteX40" fmla="*/ 96842 w 578320"/>
              <a:gd name="connsiteY40" fmla="*/ 477939 h 533197"/>
              <a:gd name="connsiteX41" fmla="*/ 96842 w 578320"/>
              <a:gd name="connsiteY41" fmla="*/ 479781 h 533197"/>
              <a:gd name="connsiteX42" fmla="*/ 100531 w 578320"/>
              <a:gd name="connsiteY42" fmla="*/ 486228 h 533197"/>
              <a:gd name="connsiteX43" fmla="*/ 93152 w 578320"/>
              <a:gd name="connsiteY43" fmla="*/ 533197 h 533197"/>
              <a:gd name="connsiteX44" fmla="*/ 0 w 578320"/>
              <a:gd name="connsiteY44" fmla="*/ 518462 h 533197"/>
              <a:gd name="connsiteX45" fmla="*/ 48882 w 578320"/>
              <a:gd name="connsiteY45" fmla="*/ 475176 h 533197"/>
              <a:gd name="connsiteX46" fmla="*/ 79318 w 578320"/>
              <a:gd name="connsiteY46" fmla="*/ 440180 h 533197"/>
              <a:gd name="connsiteX47" fmla="*/ 65483 w 578320"/>
              <a:gd name="connsiteY47" fmla="*/ 411630 h 533197"/>
              <a:gd name="connsiteX48" fmla="*/ 49804 w 578320"/>
              <a:gd name="connsiteY48" fmla="*/ 391369 h 533197"/>
              <a:gd name="connsiteX49" fmla="*/ 54416 w 578320"/>
              <a:gd name="connsiteY49" fmla="*/ 376634 h 533197"/>
              <a:gd name="connsiteX50" fmla="*/ 54416 w 578320"/>
              <a:gd name="connsiteY50" fmla="*/ 363740 h 533197"/>
              <a:gd name="connsiteX51" fmla="*/ 107909 w 578320"/>
              <a:gd name="connsiteY51" fmla="*/ 312166 h 533197"/>
              <a:gd name="connsiteX52" fmla="*/ 288717 w 578320"/>
              <a:gd name="connsiteY52" fmla="*/ 237601 h 533197"/>
              <a:gd name="connsiteX53" fmla="*/ 303485 w 578320"/>
              <a:gd name="connsiteY53" fmla="*/ 252338 h 533197"/>
              <a:gd name="connsiteX54" fmla="*/ 303485 w 578320"/>
              <a:gd name="connsiteY54" fmla="*/ 331547 h 533197"/>
              <a:gd name="connsiteX55" fmla="*/ 384708 w 578320"/>
              <a:gd name="connsiteY55" fmla="*/ 398782 h 533197"/>
              <a:gd name="connsiteX56" fmla="*/ 386554 w 578320"/>
              <a:gd name="connsiteY56" fmla="*/ 419045 h 533197"/>
              <a:gd name="connsiteX57" fmla="*/ 375478 w 578320"/>
              <a:gd name="connsiteY57" fmla="*/ 423650 h 533197"/>
              <a:gd name="connsiteX58" fmla="*/ 366248 w 578320"/>
              <a:gd name="connsiteY58" fmla="*/ 420887 h 533197"/>
              <a:gd name="connsiteX59" fmla="*/ 288717 w 578320"/>
              <a:gd name="connsiteY59" fmla="*/ 356415 h 533197"/>
              <a:gd name="connsiteX60" fmla="*/ 212108 w 578320"/>
              <a:gd name="connsiteY60" fmla="*/ 420887 h 533197"/>
              <a:gd name="connsiteX61" fmla="*/ 191802 w 578320"/>
              <a:gd name="connsiteY61" fmla="*/ 419045 h 533197"/>
              <a:gd name="connsiteX62" fmla="*/ 193648 w 578320"/>
              <a:gd name="connsiteY62" fmla="*/ 398782 h 533197"/>
              <a:gd name="connsiteX63" fmla="*/ 274872 w 578320"/>
              <a:gd name="connsiteY63" fmla="*/ 331547 h 533197"/>
              <a:gd name="connsiteX64" fmla="*/ 274872 w 578320"/>
              <a:gd name="connsiteY64" fmla="*/ 252338 h 533197"/>
              <a:gd name="connsiteX65" fmla="*/ 288717 w 578320"/>
              <a:gd name="connsiteY65" fmla="*/ 237601 h 533197"/>
              <a:gd name="connsiteX66" fmla="*/ 288699 w 578320"/>
              <a:gd name="connsiteY66" fmla="*/ 0 h 533197"/>
              <a:gd name="connsiteX67" fmla="*/ 343115 w 578320"/>
              <a:gd name="connsiteY67" fmla="*/ 50653 h 533197"/>
              <a:gd name="connsiteX68" fmla="*/ 343115 w 578320"/>
              <a:gd name="connsiteY68" fmla="*/ 63546 h 533197"/>
              <a:gd name="connsiteX69" fmla="*/ 346805 w 578320"/>
              <a:gd name="connsiteY69" fmla="*/ 78282 h 533197"/>
              <a:gd name="connsiteX70" fmla="*/ 332048 w 578320"/>
              <a:gd name="connsiteY70" fmla="*/ 98543 h 533197"/>
              <a:gd name="connsiteX71" fmla="*/ 318213 w 578320"/>
              <a:gd name="connsiteY71" fmla="*/ 127093 h 533197"/>
              <a:gd name="connsiteX72" fmla="*/ 348649 w 578320"/>
              <a:gd name="connsiteY72" fmla="*/ 163010 h 533197"/>
              <a:gd name="connsiteX73" fmla="*/ 397531 w 578320"/>
              <a:gd name="connsiteY73" fmla="*/ 206295 h 533197"/>
              <a:gd name="connsiteX74" fmla="*/ 304379 w 578320"/>
              <a:gd name="connsiteY74" fmla="*/ 220110 h 533197"/>
              <a:gd name="connsiteX75" fmla="*/ 297000 w 578320"/>
              <a:gd name="connsiteY75" fmla="*/ 173141 h 533197"/>
              <a:gd name="connsiteX76" fmla="*/ 300689 w 578320"/>
              <a:gd name="connsiteY76" fmla="*/ 167615 h 533197"/>
              <a:gd name="connsiteX77" fmla="*/ 300689 w 578320"/>
              <a:gd name="connsiteY77" fmla="*/ 164852 h 533197"/>
              <a:gd name="connsiteX78" fmla="*/ 290544 w 578320"/>
              <a:gd name="connsiteY78" fmla="*/ 154722 h 533197"/>
              <a:gd name="connsiteX79" fmla="*/ 287777 w 578320"/>
              <a:gd name="connsiteY79" fmla="*/ 154722 h 533197"/>
              <a:gd name="connsiteX80" fmla="*/ 277632 w 578320"/>
              <a:gd name="connsiteY80" fmla="*/ 164852 h 533197"/>
              <a:gd name="connsiteX81" fmla="*/ 277632 w 578320"/>
              <a:gd name="connsiteY81" fmla="*/ 167615 h 533197"/>
              <a:gd name="connsiteX82" fmla="*/ 281321 w 578320"/>
              <a:gd name="connsiteY82" fmla="*/ 173141 h 533197"/>
              <a:gd name="connsiteX83" fmla="*/ 273943 w 578320"/>
              <a:gd name="connsiteY83" fmla="*/ 221031 h 533197"/>
              <a:gd name="connsiteX84" fmla="*/ 180790 w 578320"/>
              <a:gd name="connsiteY84" fmla="*/ 206295 h 533197"/>
              <a:gd name="connsiteX85" fmla="*/ 228750 w 578320"/>
              <a:gd name="connsiteY85" fmla="*/ 163010 h 533197"/>
              <a:gd name="connsiteX86" fmla="*/ 260108 w 578320"/>
              <a:gd name="connsiteY86" fmla="*/ 127093 h 533197"/>
              <a:gd name="connsiteX87" fmla="*/ 246274 w 578320"/>
              <a:gd name="connsiteY87" fmla="*/ 98543 h 533197"/>
              <a:gd name="connsiteX88" fmla="*/ 230594 w 578320"/>
              <a:gd name="connsiteY88" fmla="*/ 78282 h 533197"/>
              <a:gd name="connsiteX89" fmla="*/ 235206 w 578320"/>
              <a:gd name="connsiteY89" fmla="*/ 63546 h 533197"/>
              <a:gd name="connsiteX90" fmla="*/ 235206 w 578320"/>
              <a:gd name="connsiteY90" fmla="*/ 50653 h 533197"/>
              <a:gd name="connsiteX91" fmla="*/ 288699 w 578320"/>
              <a:gd name="connsiteY91" fmla="*/ 0 h 533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578320" h="533197">
                <a:moveTo>
                  <a:pt x="469488" y="312166"/>
                </a:moveTo>
                <a:cubicBezTo>
                  <a:pt x="499002" y="312166"/>
                  <a:pt x="523904" y="335190"/>
                  <a:pt x="523904" y="363740"/>
                </a:cubicBezTo>
                <a:lnTo>
                  <a:pt x="523904" y="376634"/>
                </a:lnTo>
                <a:cubicBezTo>
                  <a:pt x="523904" y="376634"/>
                  <a:pt x="529438" y="381238"/>
                  <a:pt x="527594" y="391369"/>
                </a:cubicBezTo>
                <a:cubicBezTo>
                  <a:pt x="526671" y="404262"/>
                  <a:pt x="512837" y="411630"/>
                  <a:pt x="512837" y="411630"/>
                </a:cubicBezTo>
                <a:cubicBezTo>
                  <a:pt x="512837" y="411630"/>
                  <a:pt x="509147" y="430970"/>
                  <a:pt x="498080" y="440180"/>
                </a:cubicBezTo>
                <a:cubicBezTo>
                  <a:pt x="494391" y="467809"/>
                  <a:pt x="513759" y="470572"/>
                  <a:pt x="529438" y="475176"/>
                </a:cubicBezTo>
                <a:cubicBezTo>
                  <a:pt x="555263" y="483465"/>
                  <a:pt x="578320" y="485307"/>
                  <a:pt x="578320" y="518462"/>
                </a:cubicBezTo>
                <a:cubicBezTo>
                  <a:pt x="578320" y="525829"/>
                  <a:pt x="543273" y="532276"/>
                  <a:pt x="485168" y="533197"/>
                </a:cubicBezTo>
                <a:lnTo>
                  <a:pt x="477789" y="486228"/>
                </a:lnTo>
                <a:lnTo>
                  <a:pt x="481478" y="479781"/>
                </a:lnTo>
                <a:cubicBezTo>
                  <a:pt x="481478" y="478860"/>
                  <a:pt x="481478" y="477939"/>
                  <a:pt x="480556" y="477939"/>
                </a:cubicBezTo>
                <a:lnTo>
                  <a:pt x="471333" y="466888"/>
                </a:lnTo>
                <a:cubicBezTo>
                  <a:pt x="470411" y="465967"/>
                  <a:pt x="468566" y="465967"/>
                  <a:pt x="467644" y="466888"/>
                </a:cubicBezTo>
                <a:lnTo>
                  <a:pt x="458421" y="477939"/>
                </a:lnTo>
                <a:cubicBezTo>
                  <a:pt x="457499" y="477939"/>
                  <a:pt x="457499" y="478860"/>
                  <a:pt x="458421" y="479781"/>
                </a:cubicBezTo>
                <a:lnTo>
                  <a:pt x="462110" y="486228"/>
                </a:lnTo>
                <a:lnTo>
                  <a:pt x="454732" y="533197"/>
                </a:lnTo>
                <a:cubicBezTo>
                  <a:pt x="396627" y="532276"/>
                  <a:pt x="361579" y="525829"/>
                  <a:pt x="361579" y="518462"/>
                </a:cubicBezTo>
                <a:cubicBezTo>
                  <a:pt x="361579" y="485307"/>
                  <a:pt x="384637" y="483465"/>
                  <a:pt x="409539" y="475176"/>
                </a:cubicBezTo>
                <a:cubicBezTo>
                  <a:pt x="425218" y="470572"/>
                  <a:pt x="444586" y="466888"/>
                  <a:pt x="440897" y="440180"/>
                </a:cubicBezTo>
                <a:cubicBezTo>
                  <a:pt x="430752" y="430970"/>
                  <a:pt x="427063" y="411630"/>
                  <a:pt x="427063" y="411630"/>
                </a:cubicBezTo>
                <a:cubicBezTo>
                  <a:pt x="427063" y="411630"/>
                  <a:pt x="413228" y="404262"/>
                  <a:pt x="411383" y="391369"/>
                </a:cubicBezTo>
                <a:cubicBezTo>
                  <a:pt x="410461" y="381238"/>
                  <a:pt x="415995" y="376634"/>
                  <a:pt x="415995" y="376634"/>
                </a:cubicBezTo>
                <a:lnTo>
                  <a:pt x="415995" y="363740"/>
                </a:lnTo>
                <a:cubicBezTo>
                  <a:pt x="415995" y="335190"/>
                  <a:pt x="439975" y="312166"/>
                  <a:pt x="469488" y="312166"/>
                </a:cubicBezTo>
                <a:close/>
                <a:moveTo>
                  <a:pt x="107909" y="312166"/>
                </a:moveTo>
                <a:cubicBezTo>
                  <a:pt x="138345" y="312166"/>
                  <a:pt x="162325" y="335190"/>
                  <a:pt x="162325" y="363740"/>
                </a:cubicBezTo>
                <a:lnTo>
                  <a:pt x="162325" y="376634"/>
                </a:lnTo>
                <a:cubicBezTo>
                  <a:pt x="162325" y="376634"/>
                  <a:pt x="167859" y="381238"/>
                  <a:pt x="166937" y="391369"/>
                </a:cubicBezTo>
                <a:cubicBezTo>
                  <a:pt x="165092" y="404262"/>
                  <a:pt x="151257" y="411630"/>
                  <a:pt x="151257" y="411630"/>
                </a:cubicBezTo>
                <a:cubicBezTo>
                  <a:pt x="151257" y="411630"/>
                  <a:pt x="147568" y="430970"/>
                  <a:pt x="137423" y="440180"/>
                </a:cubicBezTo>
                <a:cubicBezTo>
                  <a:pt x="132811" y="467809"/>
                  <a:pt x="152180" y="470572"/>
                  <a:pt x="167859" y="475176"/>
                </a:cubicBezTo>
                <a:cubicBezTo>
                  <a:pt x="193684" y="483465"/>
                  <a:pt x="216741" y="485307"/>
                  <a:pt x="216741" y="518462"/>
                </a:cubicBezTo>
                <a:cubicBezTo>
                  <a:pt x="216741" y="525829"/>
                  <a:pt x="181693" y="532276"/>
                  <a:pt x="123588" y="533197"/>
                </a:cubicBezTo>
                <a:lnTo>
                  <a:pt x="116210" y="486228"/>
                </a:lnTo>
                <a:lnTo>
                  <a:pt x="119899" y="479781"/>
                </a:lnTo>
                <a:cubicBezTo>
                  <a:pt x="120821" y="478860"/>
                  <a:pt x="119899" y="477939"/>
                  <a:pt x="119899" y="477939"/>
                </a:cubicBezTo>
                <a:lnTo>
                  <a:pt x="109754" y="466888"/>
                </a:lnTo>
                <a:cubicBezTo>
                  <a:pt x="108832" y="465967"/>
                  <a:pt x="107909" y="465967"/>
                  <a:pt x="106987" y="466888"/>
                </a:cubicBezTo>
                <a:lnTo>
                  <a:pt x="96842" y="477939"/>
                </a:lnTo>
                <a:cubicBezTo>
                  <a:pt x="96842" y="477939"/>
                  <a:pt x="95919" y="478860"/>
                  <a:pt x="96842" y="479781"/>
                </a:cubicBezTo>
                <a:lnTo>
                  <a:pt x="100531" y="486228"/>
                </a:lnTo>
                <a:lnTo>
                  <a:pt x="93152" y="533197"/>
                </a:lnTo>
                <a:cubicBezTo>
                  <a:pt x="35047" y="532276"/>
                  <a:pt x="0" y="525829"/>
                  <a:pt x="0" y="518462"/>
                </a:cubicBezTo>
                <a:cubicBezTo>
                  <a:pt x="0" y="485307"/>
                  <a:pt x="23057" y="483465"/>
                  <a:pt x="48882" y="475176"/>
                </a:cubicBezTo>
                <a:cubicBezTo>
                  <a:pt x="64561" y="470572"/>
                  <a:pt x="83929" y="466888"/>
                  <a:pt x="79318" y="440180"/>
                </a:cubicBezTo>
                <a:cubicBezTo>
                  <a:pt x="69173" y="430970"/>
                  <a:pt x="65483" y="411630"/>
                  <a:pt x="65483" y="411630"/>
                </a:cubicBezTo>
                <a:cubicBezTo>
                  <a:pt x="65483" y="411630"/>
                  <a:pt x="51649" y="404262"/>
                  <a:pt x="49804" y="391369"/>
                </a:cubicBezTo>
                <a:cubicBezTo>
                  <a:pt x="48882" y="381238"/>
                  <a:pt x="54416" y="376634"/>
                  <a:pt x="54416" y="376634"/>
                </a:cubicBezTo>
                <a:lnTo>
                  <a:pt x="54416" y="363740"/>
                </a:lnTo>
                <a:cubicBezTo>
                  <a:pt x="54416" y="335190"/>
                  <a:pt x="78396" y="312166"/>
                  <a:pt x="107909" y="312166"/>
                </a:cubicBezTo>
                <a:close/>
                <a:moveTo>
                  <a:pt x="288717" y="237601"/>
                </a:moveTo>
                <a:cubicBezTo>
                  <a:pt x="297024" y="237601"/>
                  <a:pt x="303485" y="244048"/>
                  <a:pt x="303485" y="252338"/>
                </a:cubicBezTo>
                <a:lnTo>
                  <a:pt x="303485" y="331547"/>
                </a:lnTo>
                <a:lnTo>
                  <a:pt x="384708" y="398782"/>
                </a:lnTo>
                <a:cubicBezTo>
                  <a:pt x="390246" y="403387"/>
                  <a:pt x="391169" y="412598"/>
                  <a:pt x="386554" y="419045"/>
                </a:cubicBezTo>
                <a:cubicBezTo>
                  <a:pt x="383785" y="421808"/>
                  <a:pt x="379170" y="423650"/>
                  <a:pt x="375478" y="423650"/>
                </a:cubicBezTo>
                <a:cubicBezTo>
                  <a:pt x="371786" y="423650"/>
                  <a:pt x="369017" y="422729"/>
                  <a:pt x="366248" y="420887"/>
                </a:cubicBezTo>
                <a:lnTo>
                  <a:pt x="288717" y="356415"/>
                </a:lnTo>
                <a:lnTo>
                  <a:pt x="212108" y="420887"/>
                </a:lnTo>
                <a:cubicBezTo>
                  <a:pt x="205647" y="425492"/>
                  <a:pt x="196417" y="424571"/>
                  <a:pt x="191802" y="419045"/>
                </a:cubicBezTo>
                <a:cubicBezTo>
                  <a:pt x="186264" y="412598"/>
                  <a:pt x="187187" y="403387"/>
                  <a:pt x="193648" y="398782"/>
                </a:cubicBezTo>
                <a:lnTo>
                  <a:pt x="274872" y="331547"/>
                </a:lnTo>
                <a:lnTo>
                  <a:pt x="274872" y="252338"/>
                </a:lnTo>
                <a:cubicBezTo>
                  <a:pt x="274872" y="244048"/>
                  <a:pt x="281333" y="237601"/>
                  <a:pt x="288717" y="237601"/>
                </a:cubicBezTo>
                <a:close/>
                <a:moveTo>
                  <a:pt x="288699" y="0"/>
                </a:moveTo>
                <a:cubicBezTo>
                  <a:pt x="318213" y="0"/>
                  <a:pt x="343115" y="22103"/>
                  <a:pt x="343115" y="50653"/>
                </a:cubicBezTo>
                <a:lnTo>
                  <a:pt x="343115" y="63546"/>
                </a:lnTo>
                <a:cubicBezTo>
                  <a:pt x="343115" y="63546"/>
                  <a:pt x="348649" y="68151"/>
                  <a:pt x="346805" y="78282"/>
                </a:cubicBezTo>
                <a:cubicBezTo>
                  <a:pt x="345882" y="92096"/>
                  <a:pt x="332048" y="98543"/>
                  <a:pt x="332048" y="98543"/>
                </a:cubicBezTo>
                <a:cubicBezTo>
                  <a:pt x="332048" y="98543"/>
                  <a:pt x="328358" y="117883"/>
                  <a:pt x="318213" y="127093"/>
                </a:cubicBezTo>
                <a:cubicBezTo>
                  <a:pt x="313602" y="154722"/>
                  <a:pt x="332970" y="157484"/>
                  <a:pt x="348649" y="163010"/>
                </a:cubicBezTo>
                <a:cubicBezTo>
                  <a:pt x="374474" y="171299"/>
                  <a:pt x="397531" y="172220"/>
                  <a:pt x="397531" y="206295"/>
                </a:cubicBezTo>
                <a:cubicBezTo>
                  <a:pt x="397531" y="212742"/>
                  <a:pt x="362484" y="219189"/>
                  <a:pt x="304379" y="220110"/>
                </a:cubicBezTo>
                <a:lnTo>
                  <a:pt x="297000" y="173141"/>
                </a:lnTo>
                <a:lnTo>
                  <a:pt x="300689" y="167615"/>
                </a:lnTo>
                <a:cubicBezTo>
                  <a:pt x="300689" y="166694"/>
                  <a:pt x="300689" y="165773"/>
                  <a:pt x="300689" y="164852"/>
                </a:cubicBezTo>
                <a:lnTo>
                  <a:pt x="290544" y="154722"/>
                </a:lnTo>
                <a:cubicBezTo>
                  <a:pt x="289622" y="153801"/>
                  <a:pt x="287777" y="153801"/>
                  <a:pt x="287777" y="154722"/>
                </a:cubicBezTo>
                <a:lnTo>
                  <a:pt x="277632" y="164852"/>
                </a:lnTo>
                <a:cubicBezTo>
                  <a:pt x="276710" y="165773"/>
                  <a:pt x="276710" y="166694"/>
                  <a:pt x="277632" y="167615"/>
                </a:cubicBezTo>
                <a:lnTo>
                  <a:pt x="281321" y="173141"/>
                </a:lnTo>
                <a:lnTo>
                  <a:pt x="273943" y="221031"/>
                </a:lnTo>
                <a:cubicBezTo>
                  <a:pt x="215838" y="219189"/>
                  <a:pt x="180790" y="212742"/>
                  <a:pt x="180790" y="206295"/>
                </a:cubicBezTo>
                <a:cubicBezTo>
                  <a:pt x="180790" y="172220"/>
                  <a:pt x="203848" y="171299"/>
                  <a:pt x="228750" y="163010"/>
                </a:cubicBezTo>
                <a:cubicBezTo>
                  <a:pt x="244429" y="157484"/>
                  <a:pt x="264720" y="154722"/>
                  <a:pt x="260108" y="127093"/>
                </a:cubicBezTo>
                <a:cubicBezTo>
                  <a:pt x="249963" y="117883"/>
                  <a:pt x="246274" y="98543"/>
                  <a:pt x="246274" y="98543"/>
                </a:cubicBezTo>
                <a:cubicBezTo>
                  <a:pt x="246274" y="98543"/>
                  <a:pt x="232439" y="92096"/>
                  <a:pt x="230594" y="78282"/>
                </a:cubicBezTo>
                <a:cubicBezTo>
                  <a:pt x="229672" y="68151"/>
                  <a:pt x="235206" y="63546"/>
                  <a:pt x="235206" y="63546"/>
                </a:cubicBezTo>
                <a:lnTo>
                  <a:pt x="235206" y="50653"/>
                </a:lnTo>
                <a:cubicBezTo>
                  <a:pt x="235206" y="22103"/>
                  <a:pt x="259186" y="0"/>
                  <a:pt x="2886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9088223" y="5005794"/>
            <a:ext cx="765275" cy="76527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圆角矩形 11"/>
          <p:cNvSpPr/>
          <p:nvPr/>
        </p:nvSpPr>
        <p:spPr>
          <a:xfrm>
            <a:off x="9264321" y="5182180"/>
            <a:ext cx="413078" cy="412502"/>
          </a:xfrm>
          <a:custGeom>
            <a:avLst/>
            <a:gdLst>
              <a:gd name="connsiteX0" fmla="*/ 145802 w 608415"/>
              <a:gd name="connsiteY0" fmla="*/ 316204 h 607568"/>
              <a:gd name="connsiteX1" fmla="*/ 335878 w 608415"/>
              <a:gd name="connsiteY1" fmla="*/ 316204 h 607568"/>
              <a:gd name="connsiteX2" fmla="*/ 355085 w 608415"/>
              <a:gd name="connsiteY2" fmla="*/ 335363 h 607568"/>
              <a:gd name="connsiteX3" fmla="*/ 335878 w 608415"/>
              <a:gd name="connsiteY3" fmla="*/ 354521 h 607568"/>
              <a:gd name="connsiteX4" fmla="*/ 145802 w 608415"/>
              <a:gd name="connsiteY4" fmla="*/ 354521 h 607568"/>
              <a:gd name="connsiteX5" fmla="*/ 126594 w 608415"/>
              <a:gd name="connsiteY5" fmla="*/ 335363 h 607568"/>
              <a:gd name="connsiteX6" fmla="*/ 145802 w 608415"/>
              <a:gd name="connsiteY6" fmla="*/ 316204 h 607568"/>
              <a:gd name="connsiteX7" fmla="*/ 145799 w 608415"/>
              <a:gd name="connsiteY7" fmla="*/ 252977 h 607568"/>
              <a:gd name="connsiteX8" fmla="*/ 430791 w 608415"/>
              <a:gd name="connsiteY8" fmla="*/ 252977 h 607568"/>
              <a:gd name="connsiteX9" fmla="*/ 449995 w 608415"/>
              <a:gd name="connsiteY9" fmla="*/ 272171 h 607568"/>
              <a:gd name="connsiteX10" fmla="*/ 430791 w 608415"/>
              <a:gd name="connsiteY10" fmla="*/ 291365 h 607568"/>
              <a:gd name="connsiteX11" fmla="*/ 145799 w 608415"/>
              <a:gd name="connsiteY11" fmla="*/ 291365 h 607568"/>
              <a:gd name="connsiteX12" fmla="*/ 126594 w 608415"/>
              <a:gd name="connsiteY12" fmla="*/ 272171 h 607568"/>
              <a:gd name="connsiteX13" fmla="*/ 145799 w 608415"/>
              <a:gd name="connsiteY13" fmla="*/ 252977 h 607568"/>
              <a:gd name="connsiteX14" fmla="*/ 145805 w 608415"/>
              <a:gd name="connsiteY14" fmla="*/ 189750 h 607568"/>
              <a:gd name="connsiteX15" fmla="*/ 209279 w 608415"/>
              <a:gd name="connsiteY15" fmla="*/ 189750 h 607568"/>
              <a:gd name="connsiteX16" fmla="*/ 228490 w 608415"/>
              <a:gd name="connsiteY16" fmla="*/ 208944 h 607568"/>
              <a:gd name="connsiteX17" fmla="*/ 209279 w 608415"/>
              <a:gd name="connsiteY17" fmla="*/ 228138 h 607568"/>
              <a:gd name="connsiteX18" fmla="*/ 145805 w 608415"/>
              <a:gd name="connsiteY18" fmla="*/ 228138 h 607568"/>
              <a:gd name="connsiteX19" fmla="*/ 126594 w 608415"/>
              <a:gd name="connsiteY19" fmla="*/ 208944 h 607568"/>
              <a:gd name="connsiteX20" fmla="*/ 145805 w 608415"/>
              <a:gd name="connsiteY20" fmla="*/ 189750 h 607568"/>
              <a:gd name="connsiteX21" fmla="*/ 70060 w 608415"/>
              <a:gd name="connsiteY21" fmla="*/ 133174 h 607568"/>
              <a:gd name="connsiteX22" fmla="*/ 70060 w 608415"/>
              <a:gd name="connsiteY22" fmla="*/ 442788 h 607568"/>
              <a:gd name="connsiteX23" fmla="*/ 538355 w 608415"/>
              <a:gd name="connsiteY23" fmla="*/ 442788 h 607568"/>
              <a:gd name="connsiteX24" fmla="*/ 538355 w 608415"/>
              <a:gd name="connsiteY24" fmla="*/ 133174 h 607568"/>
              <a:gd name="connsiteX25" fmla="*/ 38410 w 608415"/>
              <a:gd name="connsiteY25" fmla="*/ 69962 h 607568"/>
              <a:gd name="connsiteX26" fmla="*/ 38410 w 608415"/>
              <a:gd name="connsiteY26" fmla="*/ 94817 h 607568"/>
              <a:gd name="connsiteX27" fmla="*/ 570005 w 608415"/>
              <a:gd name="connsiteY27" fmla="*/ 94817 h 607568"/>
              <a:gd name="connsiteX28" fmla="*/ 570005 w 608415"/>
              <a:gd name="connsiteY28" fmla="*/ 69962 h 607568"/>
              <a:gd name="connsiteX29" fmla="*/ 304208 w 608415"/>
              <a:gd name="connsiteY29" fmla="*/ 0 h 607568"/>
              <a:gd name="connsiteX30" fmla="*/ 323413 w 608415"/>
              <a:gd name="connsiteY30" fmla="*/ 19178 h 607568"/>
              <a:gd name="connsiteX31" fmla="*/ 323413 w 608415"/>
              <a:gd name="connsiteY31" fmla="*/ 31606 h 607568"/>
              <a:gd name="connsiteX32" fmla="*/ 589210 w 608415"/>
              <a:gd name="connsiteY32" fmla="*/ 31606 h 607568"/>
              <a:gd name="connsiteX33" fmla="*/ 608415 w 608415"/>
              <a:gd name="connsiteY33" fmla="*/ 50784 h 607568"/>
              <a:gd name="connsiteX34" fmla="*/ 608415 w 608415"/>
              <a:gd name="connsiteY34" fmla="*/ 113995 h 607568"/>
              <a:gd name="connsiteX35" fmla="*/ 589210 w 608415"/>
              <a:gd name="connsiteY35" fmla="*/ 133174 h 607568"/>
              <a:gd name="connsiteX36" fmla="*/ 576765 w 608415"/>
              <a:gd name="connsiteY36" fmla="*/ 133174 h 607568"/>
              <a:gd name="connsiteX37" fmla="*/ 576765 w 608415"/>
              <a:gd name="connsiteY37" fmla="*/ 461967 h 607568"/>
              <a:gd name="connsiteX38" fmla="*/ 557560 w 608415"/>
              <a:gd name="connsiteY38" fmla="*/ 481145 h 607568"/>
              <a:gd name="connsiteX39" fmla="*/ 342618 w 608415"/>
              <a:gd name="connsiteY39" fmla="*/ 481145 h 607568"/>
              <a:gd name="connsiteX40" fmla="*/ 414521 w 608415"/>
              <a:gd name="connsiteY40" fmla="*/ 576883 h 607568"/>
              <a:gd name="connsiteX41" fmla="*/ 410680 w 608415"/>
              <a:gd name="connsiteY41" fmla="*/ 603733 h 607568"/>
              <a:gd name="connsiteX42" fmla="*/ 399157 w 608415"/>
              <a:gd name="connsiteY42" fmla="*/ 607568 h 607568"/>
              <a:gd name="connsiteX43" fmla="*/ 383793 w 608415"/>
              <a:gd name="connsiteY43" fmla="*/ 599897 h 607568"/>
              <a:gd name="connsiteX44" fmla="*/ 323413 w 608415"/>
              <a:gd name="connsiteY44" fmla="*/ 519348 h 607568"/>
              <a:gd name="connsiteX45" fmla="*/ 323413 w 608415"/>
              <a:gd name="connsiteY45" fmla="*/ 588390 h 607568"/>
              <a:gd name="connsiteX46" fmla="*/ 304208 w 608415"/>
              <a:gd name="connsiteY46" fmla="*/ 607568 h 607568"/>
              <a:gd name="connsiteX47" fmla="*/ 285003 w 608415"/>
              <a:gd name="connsiteY47" fmla="*/ 588390 h 607568"/>
              <a:gd name="connsiteX48" fmla="*/ 285003 w 608415"/>
              <a:gd name="connsiteY48" fmla="*/ 519348 h 607568"/>
              <a:gd name="connsiteX49" fmla="*/ 224622 w 608415"/>
              <a:gd name="connsiteY49" fmla="*/ 599897 h 607568"/>
              <a:gd name="connsiteX50" fmla="*/ 209258 w 608415"/>
              <a:gd name="connsiteY50" fmla="*/ 607568 h 607568"/>
              <a:gd name="connsiteX51" fmla="*/ 197735 w 608415"/>
              <a:gd name="connsiteY51" fmla="*/ 603733 h 607568"/>
              <a:gd name="connsiteX52" fmla="*/ 193894 w 608415"/>
              <a:gd name="connsiteY52" fmla="*/ 576883 h 607568"/>
              <a:gd name="connsiteX53" fmla="*/ 265798 w 608415"/>
              <a:gd name="connsiteY53" fmla="*/ 481145 h 607568"/>
              <a:gd name="connsiteX54" fmla="*/ 50855 w 608415"/>
              <a:gd name="connsiteY54" fmla="*/ 481145 h 607568"/>
              <a:gd name="connsiteX55" fmla="*/ 31650 w 608415"/>
              <a:gd name="connsiteY55" fmla="*/ 461967 h 607568"/>
              <a:gd name="connsiteX56" fmla="*/ 31650 w 608415"/>
              <a:gd name="connsiteY56" fmla="*/ 133174 h 607568"/>
              <a:gd name="connsiteX57" fmla="*/ 19205 w 608415"/>
              <a:gd name="connsiteY57" fmla="*/ 133174 h 607568"/>
              <a:gd name="connsiteX58" fmla="*/ 0 w 608415"/>
              <a:gd name="connsiteY58" fmla="*/ 113995 h 607568"/>
              <a:gd name="connsiteX59" fmla="*/ 0 w 608415"/>
              <a:gd name="connsiteY59" fmla="*/ 50784 h 607568"/>
              <a:gd name="connsiteX60" fmla="*/ 19205 w 608415"/>
              <a:gd name="connsiteY60" fmla="*/ 31606 h 607568"/>
              <a:gd name="connsiteX61" fmla="*/ 285003 w 608415"/>
              <a:gd name="connsiteY61" fmla="*/ 31606 h 607568"/>
              <a:gd name="connsiteX62" fmla="*/ 285003 w 608415"/>
              <a:gd name="connsiteY62" fmla="*/ 19178 h 607568"/>
              <a:gd name="connsiteX63" fmla="*/ 304208 w 608415"/>
              <a:gd name="connsiteY63" fmla="*/ 0 h 607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608415" h="607568">
                <a:moveTo>
                  <a:pt x="145802" y="316204"/>
                </a:moveTo>
                <a:lnTo>
                  <a:pt x="335878" y="316204"/>
                </a:lnTo>
                <a:cubicBezTo>
                  <a:pt x="346480" y="316204"/>
                  <a:pt x="355085" y="324787"/>
                  <a:pt x="355085" y="335363"/>
                </a:cubicBezTo>
                <a:cubicBezTo>
                  <a:pt x="355085" y="345938"/>
                  <a:pt x="346480" y="354521"/>
                  <a:pt x="335878" y="354521"/>
                </a:cubicBezTo>
                <a:lnTo>
                  <a:pt x="145802" y="354521"/>
                </a:lnTo>
                <a:cubicBezTo>
                  <a:pt x="135199" y="354521"/>
                  <a:pt x="126594" y="345938"/>
                  <a:pt x="126594" y="335363"/>
                </a:cubicBezTo>
                <a:cubicBezTo>
                  <a:pt x="126594" y="324787"/>
                  <a:pt x="135199" y="316204"/>
                  <a:pt x="145802" y="316204"/>
                </a:cubicBezTo>
                <a:close/>
                <a:moveTo>
                  <a:pt x="145799" y="252977"/>
                </a:moveTo>
                <a:lnTo>
                  <a:pt x="430791" y="252977"/>
                </a:lnTo>
                <a:cubicBezTo>
                  <a:pt x="441392" y="252977"/>
                  <a:pt x="449995" y="261576"/>
                  <a:pt x="449995" y="272171"/>
                </a:cubicBezTo>
                <a:cubicBezTo>
                  <a:pt x="449995" y="282766"/>
                  <a:pt x="441392" y="291365"/>
                  <a:pt x="430791" y="291365"/>
                </a:cubicBezTo>
                <a:lnTo>
                  <a:pt x="145799" y="291365"/>
                </a:lnTo>
                <a:cubicBezTo>
                  <a:pt x="135198" y="291365"/>
                  <a:pt x="126594" y="282766"/>
                  <a:pt x="126594" y="272171"/>
                </a:cubicBezTo>
                <a:cubicBezTo>
                  <a:pt x="126594" y="261576"/>
                  <a:pt x="135198" y="252977"/>
                  <a:pt x="145799" y="252977"/>
                </a:cubicBezTo>
                <a:close/>
                <a:moveTo>
                  <a:pt x="145805" y="189750"/>
                </a:moveTo>
                <a:lnTo>
                  <a:pt x="209279" y="189750"/>
                </a:lnTo>
                <a:cubicBezTo>
                  <a:pt x="219884" y="189750"/>
                  <a:pt x="228490" y="198349"/>
                  <a:pt x="228490" y="208944"/>
                </a:cubicBezTo>
                <a:cubicBezTo>
                  <a:pt x="228490" y="219539"/>
                  <a:pt x="219884" y="228138"/>
                  <a:pt x="209279" y="228138"/>
                </a:cubicBezTo>
                <a:lnTo>
                  <a:pt x="145805" y="228138"/>
                </a:lnTo>
                <a:cubicBezTo>
                  <a:pt x="135201" y="228138"/>
                  <a:pt x="126594" y="219539"/>
                  <a:pt x="126594" y="208944"/>
                </a:cubicBezTo>
                <a:cubicBezTo>
                  <a:pt x="126594" y="198349"/>
                  <a:pt x="135201" y="189750"/>
                  <a:pt x="145805" y="189750"/>
                </a:cubicBezTo>
                <a:close/>
                <a:moveTo>
                  <a:pt x="70060" y="133174"/>
                </a:moveTo>
                <a:lnTo>
                  <a:pt x="70060" y="442788"/>
                </a:lnTo>
                <a:lnTo>
                  <a:pt x="538355" y="442788"/>
                </a:lnTo>
                <a:lnTo>
                  <a:pt x="538355" y="133174"/>
                </a:lnTo>
                <a:close/>
                <a:moveTo>
                  <a:pt x="38410" y="69962"/>
                </a:moveTo>
                <a:lnTo>
                  <a:pt x="38410" y="94817"/>
                </a:lnTo>
                <a:lnTo>
                  <a:pt x="570005" y="94817"/>
                </a:lnTo>
                <a:lnTo>
                  <a:pt x="570005" y="69962"/>
                </a:lnTo>
                <a:close/>
                <a:moveTo>
                  <a:pt x="304208" y="0"/>
                </a:moveTo>
                <a:cubicBezTo>
                  <a:pt x="314809" y="0"/>
                  <a:pt x="323413" y="8592"/>
                  <a:pt x="323413" y="19178"/>
                </a:cubicBezTo>
                <a:lnTo>
                  <a:pt x="323413" y="31606"/>
                </a:lnTo>
                <a:lnTo>
                  <a:pt x="589210" y="31606"/>
                </a:lnTo>
                <a:cubicBezTo>
                  <a:pt x="599811" y="31606"/>
                  <a:pt x="608415" y="40197"/>
                  <a:pt x="608415" y="50784"/>
                </a:cubicBezTo>
                <a:lnTo>
                  <a:pt x="608415" y="113995"/>
                </a:lnTo>
                <a:cubicBezTo>
                  <a:pt x="608415" y="124582"/>
                  <a:pt x="599811" y="133174"/>
                  <a:pt x="589210" y="133174"/>
                </a:cubicBezTo>
                <a:lnTo>
                  <a:pt x="576765" y="133174"/>
                </a:lnTo>
                <a:lnTo>
                  <a:pt x="576765" y="461967"/>
                </a:lnTo>
                <a:cubicBezTo>
                  <a:pt x="576765" y="472553"/>
                  <a:pt x="568161" y="481145"/>
                  <a:pt x="557560" y="481145"/>
                </a:cubicBezTo>
                <a:lnTo>
                  <a:pt x="342618" y="481145"/>
                </a:lnTo>
                <a:lnTo>
                  <a:pt x="414521" y="576883"/>
                </a:lnTo>
                <a:cubicBezTo>
                  <a:pt x="420974" y="585321"/>
                  <a:pt x="419284" y="597442"/>
                  <a:pt x="410680" y="603733"/>
                </a:cubicBezTo>
                <a:cubicBezTo>
                  <a:pt x="407300" y="606341"/>
                  <a:pt x="403306" y="607568"/>
                  <a:pt x="399157" y="607568"/>
                </a:cubicBezTo>
                <a:cubicBezTo>
                  <a:pt x="393319" y="607568"/>
                  <a:pt x="387634" y="604960"/>
                  <a:pt x="383793" y="599897"/>
                </a:cubicBezTo>
                <a:lnTo>
                  <a:pt x="323413" y="519348"/>
                </a:lnTo>
                <a:lnTo>
                  <a:pt x="323413" y="588390"/>
                </a:lnTo>
                <a:cubicBezTo>
                  <a:pt x="323413" y="598976"/>
                  <a:pt x="314809" y="607568"/>
                  <a:pt x="304208" y="607568"/>
                </a:cubicBezTo>
                <a:cubicBezTo>
                  <a:pt x="293607" y="607568"/>
                  <a:pt x="285003" y="598976"/>
                  <a:pt x="285003" y="588390"/>
                </a:cubicBezTo>
                <a:lnTo>
                  <a:pt x="285003" y="519348"/>
                </a:lnTo>
                <a:lnTo>
                  <a:pt x="224622" y="599897"/>
                </a:lnTo>
                <a:cubicBezTo>
                  <a:pt x="220781" y="604960"/>
                  <a:pt x="215096" y="607568"/>
                  <a:pt x="209258" y="607568"/>
                </a:cubicBezTo>
                <a:cubicBezTo>
                  <a:pt x="205110" y="607568"/>
                  <a:pt x="201115" y="606341"/>
                  <a:pt x="197735" y="603733"/>
                </a:cubicBezTo>
                <a:cubicBezTo>
                  <a:pt x="189131" y="597442"/>
                  <a:pt x="187441" y="585321"/>
                  <a:pt x="193894" y="576883"/>
                </a:cubicBezTo>
                <a:lnTo>
                  <a:pt x="265798" y="481145"/>
                </a:lnTo>
                <a:lnTo>
                  <a:pt x="50855" y="481145"/>
                </a:lnTo>
                <a:cubicBezTo>
                  <a:pt x="40253" y="481145"/>
                  <a:pt x="31650" y="472553"/>
                  <a:pt x="31650" y="461967"/>
                </a:cubicBezTo>
                <a:lnTo>
                  <a:pt x="31650" y="133174"/>
                </a:lnTo>
                <a:lnTo>
                  <a:pt x="19205" y="133174"/>
                </a:lnTo>
                <a:cubicBezTo>
                  <a:pt x="8604" y="133174"/>
                  <a:pt x="0" y="124582"/>
                  <a:pt x="0" y="113995"/>
                </a:cubicBezTo>
                <a:lnTo>
                  <a:pt x="0" y="50784"/>
                </a:lnTo>
                <a:cubicBezTo>
                  <a:pt x="0" y="40197"/>
                  <a:pt x="8604" y="31606"/>
                  <a:pt x="19205" y="31606"/>
                </a:cubicBezTo>
                <a:lnTo>
                  <a:pt x="285003" y="31606"/>
                </a:lnTo>
                <a:lnTo>
                  <a:pt x="285003" y="19178"/>
                </a:lnTo>
                <a:cubicBezTo>
                  <a:pt x="285003" y="8592"/>
                  <a:pt x="293607" y="0"/>
                  <a:pt x="3042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10294610" y="5005794"/>
            <a:ext cx="765275" cy="76527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4"/>
          <p:cNvSpPr/>
          <p:nvPr/>
        </p:nvSpPr>
        <p:spPr>
          <a:xfrm>
            <a:off x="10470708" y="5189884"/>
            <a:ext cx="413078" cy="397094"/>
          </a:xfrm>
          <a:custGeom>
            <a:avLst/>
            <a:gdLst>
              <a:gd name="connsiteX0" fmla="*/ 241391 w 516922"/>
              <a:gd name="connsiteY0" fmla="*/ 466920 h 496921"/>
              <a:gd name="connsiteX1" fmla="*/ 374792 w 516922"/>
              <a:gd name="connsiteY1" fmla="*/ 466920 h 496921"/>
              <a:gd name="connsiteX2" fmla="*/ 394157 w 516922"/>
              <a:gd name="connsiteY2" fmla="*/ 492438 h 496921"/>
              <a:gd name="connsiteX3" fmla="*/ 241391 w 516922"/>
              <a:gd name="connsiteY3" fmla="*/ 492438 h 496921"/>
              <a:gd name="connsiteX4" fmla="*/ 45175 w 516922"/>
              <a:gd name="connsiteY4" fmla="*/ 266910 h 496921"/>
              <a:gd name="connsiteX5" fmla="*/ 178975 w 516922"/>
              <a:gd name="connsiteY5" fmla="*/ 266910 h 496921"/>
              <a:gd name="connsiteX6" fmla="*/ 178975 w 516922"/>
              <a:gd name="connsiteY6" fmla="*/ 312085 h 496921"/>
              <a:gd name="connsiteX7" fmla="*/ 45175 w 516922"/>
              <a:gd name="connsiteY7" fmla="*/ 312085 h 496921"/>
              <a:gd name="connsiteX8" fmla="*/ 45175 w 516922"/>
              <a:gd name="connsiteY8" fmla="*/ 167939 h 496921"/>
              <a:gd name="connsiteX9" fmla="*/ 178975 w 516922"/>
              <a:gd name="connsiteY9" fmla="*/ 167939 h 496921"/>
              <a:gd name="connsiteX10" fmla="*/ 178975 w 516922"/>
              <a:gd name="connsiteY10" fmla="*/ 213114 h 496921"/>
              <a:gd name="connsiteX11" fmla="*/ 45175 w 516922"/>
              <a:gd name="connsiteY11" fmla="*/ 213114 h 496921"/>
              <a:gd name="connsiteX12" fmla="*/ 254150 w 516922"/>
              <a:gd name="connsiteY12" fmla="*/ 92418 h 496921"/>
              <a:gd name="connsiteX13" fmla="*/ 497537 w 516922"/>
              <a:gd name="connsiteY13" fmla="*/ 92418 h 496921"/>
              <a:gd name="connsiteX14" fmla="*/ 516922 w 516922"/>
              <a:gd name="connsiteY14" fmla="*/ 111788 h 496921"/>
              <a:gd name="connsiteX15" fmla="*/ 516922 w 516922"/>
              <a:gd name="connsiteY15" fmla="*/ 402340 h 496921"/>
              <a:gd name="connsiteX16" fmla="*/ 497537 w 516922"/>
              <a:gd name="connsiteY16" fmla="*/ 421710 h 496921"/>
              <a:gd name="connsiteX17" fmla="*/ 359690 w 516922"/>
              <a:gd name="connsiteY17" fmla="*/ 421710 h 496921"/>
              <a:gd name="connsiteX18" fmla="*/ 359690 w 516922"/>
              <a:gd name="connsiteY18" fmla="*/ 458298 h 496921"/>
              <a:gd name="connsiteX19" fmla="*/ 254150 w 516922"/>
              <a:gd name="connsiteY19" fmla="*/ 458298 h 496921"/>
              <a:gd name="connsiteX20" fmla="*/ 254150 w 516922"/>
              <a:gd name="connsiteY20" fmla="*/ 382970 h 496921"/>
              <a:gd name="connsiteX21" fmla="*/ 478152 w 516922"/>
              <a:gd name="connsiteY21" fmla="*/ 382970 h 496921"/>
              <a:gd name="connsiteX22" fmla="*/ 478152 w 516922"/>
              <a:gd name="connsiteY22" fmla="*/ 131158 h 496921"/>
              <a:gd name="connsiteX23" fmla="*/ 254150 w 516922"/>
              <a:gd name="connsiteY23" fmla="*/ 131158 h 496921"/>
              <a:gd name="connsiteX24" fmla="*/ 45175 w 516922"/>
              <a:gd name="connsiteY24" fmla="*/ 75176 h 496921"/>
              <a:gd name="connsiteX25" fmla="*/ 178975 w 516922"/>
              <a:gd name="connsiteY25" fmla="*/ 75176 h 496921"/>
              <a:gd name="connsiteX26" fmla="*/ 178975 w 516922"/>
              <a:gd name="connsiteY26" fmla="*/ 120351 h 496921"/>
              <a:gd name="connsiteX27" fmla="*/ 45175 w 516922"/>
              <a:gd name="connsiteY27" fmla="*/ 120351 h 496921"/>
              <a:gd name="connsiteX28" fmla="*/ 28019 w 516922"/>
              <a:gd name="connsiteY28" fmla="*/ 27965 h 496921"/>
              <a:gd name="connsiteX29" fmla="*/ 28019 w 516922"/>
              <a:gd name="connsiteY29" fmla="*/ 466805 h 496921"/>
              <a:gd name="connsiteX30" fmla="*/ 196130 w 516922"/>
              <a:gd name="connsiteY30" fmla="*/ 466805 h 496921"/>
              <a:gd name="connsiteX31" fmla="*/ 196130 w 516922"/>
              <a:gd name="connsiteY31" fmla="*/ 27965 h 496921"/>
              <a:gd name="connsiteX32" fmla="*/ 28019 w 516922"/>
              <a:gd name="connsiteY32" fmla="*/ 0 h 496921"/>
              <a:gd name="connsiteX33" fmla="*/ 196130 w 516922"/>
              <a:gd name="connsiteY33" fmla="*/ 0 h 496921"/>
              <a:gd name="connsiteX34" fmla="*/ 224149 w 516922"/>
              <a:gd name="connsiteY34" fmla="*/ 27965 h 496921"/>
              <a:gd name="connsiteX35" fmla="*/ 224149 w 516922"/>
              <a:gd name="connsiteY35" fmla="*/ 466805 h 496921"/>
              <a:gd name="connsiteX36" fmla="*/ 196130 w 516922"/>
              <a:gd name="connsiteY36" fmla="*/ 496921 h 496921"/>
              <a:gd name="connsiteX37" fmla="*/ 28019 w 516922"/>
              <a:gd name="connsiteY37" fmla="*/ 496921 h 496921"/>
              <a:gd name="connsiteX38" fmla="*/ 0 w 516922"/>
              <a:gd name="connsiteY38" fmla="*/ 466805 h 496921"/>
              <a:gd name="connsiteX39" fmla="*/ 0 w 516922"/>
              <a:gd name="connsiteY39" fmla="*/ 27965 h 496921"/>
              <a:gd name="connsiteX40" fmla="*/ 28019 w 516922"/>
              <a:gd name="connsiteY40" fmla="*/ 0 h 496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516922" h="496921">
                <a:moveTo>
                  <a:pt x="241391" y="466920"/>
                </a:moveTo>
                <a:lnTo>
                  <a:pt x="374792" y="466920"/>
                </a:lnTo>
                <a:lnTo>
                  <a:pt x="394157" y="492438"/>
                </a:lnTo>
                <a:lnTo>
                  <a:pt x="241391" y="492438"/>
                </a:lnTo>
                <a:close/>
                <a:moveTo>
                  <a:pt x="45175" y="266910"/>
                </a:moveTo>
                <a:lnTo>
                  <a:pt x="178975" y="266910"/>
                </a:lnTo>
                <a:lnTo>
                  <a:pt x="178975" y="312085"/>
                </a:lnTo>
                <a:lnTo>
                  <a:pt x="45175" y="312085"/>
                </a:lnTo>
                <a:close/>
                <a:moveTo>
                  <a:pt x="45175" y="167939"/>
                </a:moveTo>
                <a:lnTo>
                  <a:pt x="178975" y="167939"/>
                </a:lnTo>
                <a:lnTo>
                  <a:pt x="178975" y="213114"/>
                </a:lnTo>
                <a:lnTo>
                  <a:pt x="45175" y="213114"/>
                </a:lnTo>
                <a:close/>
                <a:moveTo>
                  <a:pt x="254150" y="92418"/>
                </a:moveTo>
                <a:lnTo>
                  <a:pt x="497537" y="92418"/>
                </a:lnTo>
                <a:cubicBezTo>
                  <a:pt x="508307" y="92418"/>
                  <a:pt x="516922" y="101027"/>
                  <a:pt x="516922" y="111788"/>
                </a:cubicBezTo>
                <a:lnTo>
                  <a:pt x="516922" y="402340"/>
                </a:lnTo>
                <a:cubicBezTo>
                  <a:pt x="516922" y="413101"/>
                  <a:pt x="508307" y="421710"/>
                  <a:pt x="497537" y="421710"/>
                </a:cubicBezTo>
                <a:lnTo>
                  <a:pt x="359690" y="421710"/>
                </a:lnTo>
                <a:lnTo>
                  <a:pt x="359690" y="458298"/>
                </a:lnTo>
                <a:lnTo>
                  <a:pt x="254150" y="458298"/>
                </a:lnTo>
                <a:lnTo>
                  <a:pt x="254150" y="382970"/>
                </a:lnTo>
                <a:lnTo>
                  <a:pt x="478152" y="382970"/>
                </a:lnTo>
                <a:lnTo>
                  <a:pt x="478152" y="131158"/>
                </a:lnTo>
                <a:lnTo>
                  <a:pt x="254150" y="131158"/>
                </a:lnTo>
                <a:close/>
                <a:moveTo>
                  <a:pt x="45175" y="75176"/>
                </a:moveTo>
                <a:lnTo>
                  <a:pt x="178975" y="75176"/>
                </a:lnTo>
                <a:lnTo>
                  <a:pt x="178975" y="120351"/>
                </a:lnTo>
                <a:lnTo>
                  <a:pt x="45175" y="120351"/>
                </a:lnTo>
                <a:close/>
                <a:moveTo>
                  <a:pt x="28019" y="27965"/>
                </a:moveTo>
                <a:lnTo>
                  <a:pt x="28019" y="466805"/>
                </a:lnTo>
                <a:lnTo>
                  <a:pt x="196130" y="466805"/>
                </a:lnTo>
                <a:lnTo>
                  <a:pt x="196130" y="27965"/>
                </a:lnTo>
                <a:close/>
                <a:moveTo>
                  <a:pt x="28019" y="0"/>
                </a:moveTo>
                <a:lnTo>
                  <a:pt x="196130" y="0"/>
                </a:lnTo>
                <a:cubicBezTo>
                  <a:pt x="211217" y="0"/>
                  <a:pt x="224149" y="12907"/>
                  <a:pt x="224149" y="27965"/>
                </a:cubicBezTo>
                <a:lnTo>
                  <a:pt x="224149" y="466805"/>
                </a:lnTo>
                <a:cubicBezTo>
                  <a:pt x="224149" y="484014"/>
                  <a:pt x="211217" y="496921"/>
                  <a:pt x="196130" y="496921"/>
                </a:cubicBezTo>
                <a:lnTo>
                  <a:pt x="28019" y="496921"/>
                </a:lnTo>
                <a:cubicBezTo>
                  <a:pt x="12932" y="496921"/>
                  <a:pt x="0" y="484014"/>
                  <a:pt x="0" y="466805"/>
                </a:cubicBezTo>
                <a:lnTo>
                  <a:pt x="0" y="27965"/>
                </a:lnTo>
                <a:cubicBezTo>
                  <a:pt x="0" y="12907"/>
                  <a:pt x="12932" y="0"/>
                  <a:pt x="28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527914" y="2803421"/>
            <a:ext cx="4741748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field. Using PowerPoint, not only can you create presentations, you can also hold face-to-face meetings, teleconferencing, or presentations on the Internet 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527914" y="3831123"/>
            <a:ext cx="474174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field. Using PowerPoint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527914" y="1960384"/>
            <a:ext cx="4741748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field. Using PowerPoint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7" name="任意多边形: 形状 26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8" name="任意多边形: 形状 27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01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31" name="文本框 30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项目介绍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5" grpId="0" animBg="1"/>
          <p:bldP spid="18" grpId="0" animBg="1"/>
          <p:bldP spid="8" grpId="0" animBg="1"/>
          <p:bldP spid="17" grpId="0" animBg="1"/>
          <p:bldP spid="11" grpId="0" animBg="1"/>
          <p:bldP spid="19" grpId="0" animBg="1"/>
          <p:bldP spid="14" grpId="0" animBg="1"/>
          <p:bldP spid="20" grpId="0" animBg="1"/>
          <p:bldP spid="21" grpId="0"/>
          <p:bldP spid="22" grpId="0"/>
          <p:bldP spid="2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5" grpId="0" animBg="1"/>
          <p:bldP spid="18" grpId="0" animBg="1"/>
          <p:bldP spid="8" grpId="0" animBg="1"/>
          <p:bldP spid="17" grpId="0" animBg="1"/>
          <p:bldP spid="11" grpId="0" animBg="1"/>
          <p:bldP spid="19" grpId="0" animBg="1"/>
          <p:bldP spid="14" grpId="0" animBg="1"/>
          <p:bldP spid="20" grpId="0" animBg="1"/>
          <p:bldP spid="21" grpId="0"/>
          <p:bldP spid="22" grpId="0"/>
          <p:bldP spid="23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 18"/>
          <p:cNvSpPr/>
          <p:nvPr/>
        </p:nvSpPr>
        <p:spPr>
          <a:xfrm>
            <a:off x="1586816" y="2100896"/>
            <a:ext cx="2287368" cy="2306004"/>
          </a:xfrm>
          <a:custGeom>
            <a:avLst/>
            <a:gdLst>
              <a:gd name="connsiteX0" fmla="*/ 306596 w 2098299"/>
              <a:gd name="connsiteY0" fmla="*/ 1416767 h 2115395"/>
              <a:gd name="connsiteX1" fmla="*/ 466447 w 2098299"/>
              <a:gd name="connsiteY1" fmla="*/ 1482979 h 2115395"/>
              <a:gd name="connsiteX2" fmla="*/ 711538 w 2098299"/>
              <a:gd name="connsiteY2" fmla="*/ 1728071 h 2115395"/>
              <a:gd name="connsiteX3" fmla="*/ 711538 w 2098299"/>
              <a:gd name="connsiteY3" fmla="*/ 2047774 h 2115395"/>
              <a:gd name="connsiteX4" fmla="*/ 711538 w 2098299"/>
              <a:gd name="connsiteY4" fmla="*/ 2047772 h 2115395"/>
              <a:gd name="connsiteX5" fmla="*/ 391835 w 2098299"/>
              <a:gd name="connsiteY5" fmla="*/ 2047772 h 2115395"/>
              <a:gd name="connsiteX6" fmla="*/ 146745 w 2098299"/>
              <a:gd name="connsiteY6" fmla="*/ 1802682 h 2115395"/>
              <a:gd name="connsiteX7" fmla="*/ 146745 w 2098299"/>
              <a:gd name="connsiteY7" fmla="*/ 1482979 h 2115395"/>
              <a:gd name="connsiteX8" fmla="*/ 306596 w 2098299"/>
              <a:gd name="connsiteY8" fmla="*/ 1416767 h 2115395"/>
              <a:gd name="connsiteX9" fmla="*/ 226064 w 2098299"/>
              <a:gd name="connsiteY9" fmla="*/ 2 h 2115395"/>
              <a:gd name="connsiteX10" fmla="*/ 385915 w 2098299"/>
              <a:gd name="connsiteY10" fmla="*/ 66214 h 2115395"/>
              <a:gd name="connsiteX11" fmla="*/ 628266 w 2098299"/>
              <a:gd name="connsiteY11" fmla="*/ 308566 h 2115395"/>
              <a:gd name="connsiteX12" fmla="*/ 625459 w 2098299"/>
              <a:gd name="connsiteY12" fmla="*/ 279277 h 2115395"/>
              <a:gd name="connsiteX13" fmla="*/ 691672 w 2098299"/>
              <a:gd name="connsiteY13" fmla="*/ 119425 h 2115395"/>
              <a:gd name="connsiteX14" fmla="*/ 1011374 w 2098299"/>
              <a:gd name="connsiteY14" fmla="*/ 119425 h 2115395"/>
              <a:gd name="connsiteX15" fmla="*/ 1968926 w 2098299"/>
              <a:gd name="connsiteY15" fmla="*/ 1076978 h 2115395"/>
              <a:gd name="connsiteX16" fmla="*/ 1968926 w 2098299"/>
              <a:gd name="connsiteY16" fmla="*/ 1396681 h 2115395"/>
              <a:gd name="connsiteX17" fmla="*/ 1968926 w 2098299"/>
              <a:gd name="connsiteY17" fmla="*/ 1396680 h 2115395"/>
              <a:gd name="connsiteX18" fmla="*/ 1809075 w 2098299"/>
              <a:gd name="connsiteY18" fmla="*/ 1462892 h 2115395"/>
              <a:gd name="connsiteX19" fmla="*/ 1779785 w 2098299"/>
              <a:gd name="connsiteY19" fmla="*/ 1460085 h 2115395"/>
              <a:gd name="connsiteX20" fmla="*/ 1934243 w 2098299"/>
              <a:gd name="connsiteY20" fmla="*/ 1614543 h 2115395"/>
              <a:gd name="connsiteX21" fmla="*/ 1934243 w 2098299"/>
              <a:gd name="connsiteY21" fmla="*/ 1934246 h 2115395"/>
              <a:gd name="connsiteX22" fmla="*/ 1934243 w 2098299"/>
              <a:gd name="connsiteY22" fmla="*/ 1934245 h 2115395"/>
              <a:gd name="connsiteX23" fmla="*/ 1614540 w 2098299"/>
              <a:gd name="connsiteY23" fmla="*/ 1934245 h 2115395"/>
              <a:gd name="connsiteX24" fmla="*/ 1487586 w 2098299"/>
              <a:gd name="connsiteY24" fmla="*/ 1807290 h 2115395"/>
              <a:gd name="connsiteX25" fmla="*/ 1499104 w 2098299"/>
              <a:gd name="connsiteY25" fmla="*/ 1846155 h 2115395"/>
              <a:gd name="connsiteX26" fmla="*/ 1437030 w 2098299"/>
              <a:gd name="connsiteY26" fmla="*/ 2049184 h 2115395"/>
              <a:gd name="connsiteX27" fmla="*/ 1437030 w 2098299"/>
              <a:gd name="connsiteY27" fmla="*/ 2049183 h 2115395"/>
              <a:gd name="connsiteX28" fmla="*/ 1117327 w 2098299"/>
              <a:gd name="connsiteY28" fmla="*/ 2049183 h 2115395"/>
              <a:gd name="connsiteX29" fmla="*/ 305750 w 2098299"/>
              <a:gd name="connsiteY29" fmla="*/ 1237606 h 2115395"/>
              <a:gd name="connsiteX30" fmla="*/ 305750 w 2098299"/>
              <a:gd name="connsiteY30" fmla="*/ 917903 h 2115395"/>
              <a:gd name="connsiteX31" fmla="*/ 465601 w 2098299"/>
              <a:gd name="connsiteY31" fmla="*/ 851691 h 2115395"/>
              <a:gd name="connsiteX32" fmla="*/ 508778 w 2098299"/>
              <a:gd name="connsiteY32" fmla="*/ 855829 h 2115395"/>
              <a:gd name="connsiteX33" fmla="*/ 547642 w 2098299"/>
              <a:gd name="connsiteY33" fmla="*/ 867347 h 2115395"/>
              <a:gd name="connsiteX34" fmla="*/ 66212 w 2098299"/>
              <a:gd name="connsiteY34" fmla="*/ 385917 h 2115395"/>
              <a:gd name="connsiteX35" fmla="*/ 66212 w 2098299"/>
              <a:gd name="connsiteY35" fmla="*/ 66214 h 2115395"/>
              <a:gd name="connsiteX36" fmla="*/ 226064 w 2098299"/>
              <a:gd name="connsiteY36" fmla="*/ 2 h 2115395"/>
              <a:gd name="connsiteX37" fmla="*/ 1525242 w 2098299"/>
              <a:gd name="connsiteY37" fmla="*/ 0 h 2115395"/>
              <a:gd name="connsiteX38" fmla="*/ 1685093 w 2098299"/>
              <a:gd name="connsiteY38" fmla="*/ 66212 h 2115395"/>
              <a:gd name="connsiteX39" fmla="*/ 2032087 w 2098299"/>
              <a:gd name="connsiteY39" fmla="*/ 413206 h 2115395"/>
              <a:gd name="connsiteX40" fmla="*/ 2032087 w 2098299"/>
              <a:gd name="connsiteY40" fmla="*/ 732909 h 2115395"/>
              <a:gd name="connsiteX41" fmla="*/ 2032087 w 2098299"/>
              <a:gd name="connsiteY41" fmla="*/ 732908 h 2115395"/>
              <a:gd name="connsiteX42" fmla="*/ 1712384 w 2098299"/>
              <a:gd name="connsiteY42" fmla="*/ 732908 h 2115395"/>
              <a:gd name="connsiteX43" fmla="*/ 1365391 w 2098299"/>
              <a:gd name="connsiteY43" fmla="*/ 385916 h 2115395"/>
              <a:gd name="connsiteX44" fmla="*/ 1365391 w 2098299"/>
              <a:gd name="connsiteY44" fmla="*/ 66212 h 2115395"/>
              <a:gd name="connsiteX45" fmla="*/ 1525242 w 2098299"/>
              <a:gd name="connsiteY45" fmla="*/ 0 h 2115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098299" h="2115395">
                <a:moveTo>
                  <a:pt x="306596" y="1416767"/>
                </a:moveTo>
                <a:cubicBezTo>
                  <a:pt x="364451" y="1416767"/>
                  <a:pt x="422306" y="1438838"/>
                  <a:pt x="466447" y="1482979"/>
                </a:cubicBezTo>
                <a:lnTo>
                  <a:pt x="711538" y="1728071"/>
                </a:lnTo>
                <a:cubicBezTo>
                  <a:pt x="799821" y="1816354"/>
                  <a:pt x="799821" y="1959490"/>
                  <a:pt x="711538" y="2047774"/>
                </a:cubicBezTo>
                <a:lnTo>
                  <a:pt x="711538" y="2047772"/>
                </a:lnTo>
                <a:cubicBezTo>
                  <a:pt x="623254" y="2136056"/>
                  <a:pt x="480119" y="2136056"/>
                  <a:pt x="391835" y="2047772"/>
                </a:cubicBezTo>
                <a:lnTo>
                  <a:pt x="146745" y="1802682"/>
                </a:lnTo>
                <a:cubicBezTo>
                  <a:pt x="58462" y="1714399"/>
                  <a:pt x="58462" y="1571263"/>
                  <a:pt x="146745" y="1482979"/>
                </a:cubicBezTo>
                <a:cubicBezTo>
                  <a:pt x="190886" y="1438838"/>
                  <a:pt x="248741" y="1416767"/>
                  <a:pt x="306596" y="1416767"/>
                </a:cubicBezTo>
                <a:close/>
                <a:moveTo>
                  <a:pt x="226064" y="2"/>
                </a:moveTo>
                <a:cubicBezTo>
                  <a:pt x="283918" y="2"/>
                  <a:pt x="341774" y="22072"/>
                  <a:pt x="385915" y="66214"/>
                </a:cubicBezTo>
                <a:lnTo>
                  <a:pt x="628266" y="308566"/>
                </a:lnTo>
                <a:lnTo>
                  <a:pt x="625459" y="279277"/>
                </a:lnTo>
                <a:cubicBezTo>
                  <a:pt x="625459" y="221422"/>
                  <a:pt x="647530" y="163567"/>
                  <a:pt x="691672" y="119425"/>
                </a:cubicBezTo>
                <a:cubicBezTo>
                  <a:pt x="779955" y="31142"/>
                  <a:pt x="923091" y="31142"/>
                  <a:pt x="1011374" y="119425"/>
                </a:cubicBezTo>
                <a:lnTo>
                  <a:pt x="1968926" y="1076978"/>
                </a:lnTo>
                <a:cubicBezTo>
                  <a:pt x="2057210" y="1165261"/>
                  <a:pt x="2057210" y="1308397"/>
                  <a:pt x="1968926" y="1396681"/>
                </a:cubicBezTo>
                <a:lnTo>
                  <a:pt x="1968926" y="1396680"/>
                </a:lnTo>
                <a:cubicBezTo>
                  <a:pt x="1924785" y="1440821"/>
                  <a:pt x="1866929" y="1462892"/>
                  <a:pt x="1809075" y="1462892"/>
                </a:cubicBezTo>
                <a:lnTo>
                  <a:pt x="1779785" y="1460085"/>
                </a:lnTo>
                <a:lnTo>
                  <a:pt x="1934243" y="1614543"/>
                </a:lnTo>
                <a:cubicBezTo>
                  <a:pt x="2022526" y="1702826"/>
                  <a:pt x="2022526" y="1845962"/>
                  <a:pt x="1934243" y="1934246"/>
                </a:cubicBezTo>
                <a:lnTo>
                  <a:pt x="1934243" y="1934245"/>
                </a:lnTo>
                <a:cubicBezTo>
                  <a:pt x="1845960" y="2022528"/>
                  <a:pt x="1702824" y="2022528"/>
                  <a:pt x="1614540" y="1934245"/>
                </a:cubicBezTo>
                <a:lnTo>
                  <a:pt x="1487586" y="1807290"/>
                </a:lnTo>
                <a:lnTo>
                  <a:pt x="1499104" y="1846155"/>
                </a:lnTo>
                <a:cubicBezTo>
                  <a:pt x="1512898" y="1917403"/>
                  <a:pt x="1492207" y="1994006"/>
                  <a:pt x="1437030" y="2049184"/>
                </a:cubicBezTo>
                <a:lnTo>
                  <a:pt x="1437030" y="2049183"/>
                </a:lnTo>
                <a:cubicBezTo>
                  <a:pt x="1348747" y="2137466"/>
                  <a:pt x="1205610" y="2137466"/>
                  <a:pt x="1117327" y="2049183"/>
                </a:cubicBezTo>
                <a:lnTo>
                  <a:pt x="305750" y="1237606"/>
                </a:lnTo>
                <a:cubicBezTo>
                  <a:pt x="217466" y="1149322"/>
                  <a:pt x="217466" y="1006187"/>
                  <a:pt x="305750" y="917903"/>
                </a:cubicBezTo>
                <a:cubicBezTo>
                  <a:pt x="349892" y="873761"/>
                  <a:pt x="407747" y="851691"/>
                  <a:pt x="465601" y="851691"/>
                </a:cubicBezTo>
                <a:cubicBezTo>
                  <a:pt x="480065" y="851691"/>
                  <a:pt x="494529" y="853070"/>
                  <a:pt x="508778" y="855829"/>
                </a:cubicBezTo>
                <a:lnTo>
                  <a:pt x="547642" y="867347"/>
                </a:lnTo>
                <a:lnTo>
                  <a:pt x="66212" y="385917"/>
                </a:lnTo>
                <a:cubicBezTo>
                  <a:pt x="-22071" y="297633"/>
                  <a:pt x="-22071" y="154498"/>
                  <a:pt x="66212" y="66214"/>
                </a:cubicBezTo>
                <a:cubicBezTo>
                  <a:pt x="110354" y="22072"/>
                  <a:pt x="168209" y="2"/>
                  <a:pt x="226064" y="2"/>
                </a:cubicBezTo>
                <a:close/>
                <a:moveTo>
                  <a:pt x="1525242" y="0"/>
                </a:moveTo>
                <a:cubicBezTo>
                  <a:pt x="1583097" y="0"/>
                  <a:pt x="1640952" y="22071"/>
                  <a:pt x="1685093" y="66212"/>
                </a:cubicBezTo>
                <a:lnTo>
                  <a:pt x="2032087" y="413206"/>
                </a:lnTo>
                <a:cubicBezTo>
                  <a:pt x="2120370" y="501489"/>
                  <a:pt x="2120370" y="644626"/>
                  <a:pt x="2032087" y="732909"/>
                </a:cubicBezTo>
                <a:lnTo>
                  <a:pt x="2032087" y="732908"/>
                </a:lnTo>
                <a:cubicBezTo>
                  <a:pt x="1943804" y="821191"/>
                  <a:pt x="1800667" y="821191"/>
                  <a:pt x="1712384" y="732908"/>
                </a:cubicBezTo>
                <a:lnTo>
                  <a:pt x="1365391" y="385916"/>
                </a:lnTo>
                <a:cubicBezTo>
                  <a:pt x="1277108" y="297632"/>
                  <a:pt x="1277108" y="154496"/>
                  <a:pt x="1365391" y="66212"/>
                </a:cubicBezTo>
                <a:cubicBezTo>
                  <a:pt x="1409533" y="22071"/>
                  <a:pt x="1467388" y="0"/>
                  <a:pt x="1525242" y="0"/>
                </a:cubicBezTo>
                <a:close/>
              </a:path>
            </a:pathLst>
          </a:custGeom>
          <a:blipFill>
            <a:blip r:embed="rId1"/>
            <a:srcRect/>
            <a:stretch>
              <a:fillRect l="-24901" r="-24627"/>
            </a:stretch>
          </a:blip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4952316" y="2100896"/>
            <a:ext cx="2287368" cy="2306004"/>
          </a:xfrm>
          <a:custGeom>
            <a:avLst/>
            <a:gdLst>
              <a:gd name="connsiteX0" fmla="*/ 306596 w 2098299"/>
              <a:gd name="connsiteY0" fmla="*/ 1416767 h 2115395"/>
              <a:gd name="connsiteX1" fmla="*/ 466447 w 2098299"/>
              <a:gd name="connsiteY1" fmla="*/ 1482979 h 2115395"/>
              <a:gd name="connsiteX2" fmla="*/ 711538 w 2098299"/>
              <a:gd name="connsiteY2" fmla="*/ 1728071 h 2115395"/>
              <a:gd name="connsiteX3" fmla="*/ 711538 w 2098299"/>
              <a:gd name="connsiteY3" fmla="*/ 2047774 h 2115395"/>
              <a:gd name="connsiteX4" fmla="*/ 711538 w 2098299"/>
              <a:gd name="connsiteY4" fmla="*/ 2047772 h 2115395"/>
              <a:gd name="connsiteX5" fmla="*/ 391835 w 2098299"/>
              <a:gd name="connsiteY5" fmla="*/ 2047772 h 2115395"/>
              <a:gd name="connsiteX6" fmla="*/ 146745 w 2098299"/>
              <a:gd name="connsiteY6" fmla="*/ 1802682 h 2115395"/>
              <a:gd name="connsiteX7" fmla="*/ 146745 w 2098299"/>
              <a:gd name="connsiteY7" fmla="*/ 1482979 h 2115395"/>
              <a:gd name="connsiteX8" fmla="*/ 306596 w 2098299"/>
              <a:gd name="connsiteY8" fmla="*/ 1416767 h 2115395"/>
              <a:gd name="connsiteX9" fmla="*/ 226064 w 2098299"/>
              <a:gd name="connsiteY9" fmla="*/ 2 h 2115395"/>
              <a:gd name="connsiteX10" fmla="*/ 385915 w 2098299"/>
              <a:gd name="connsiteY10" fmla="*/ 66214 h 2115395"/>
              <a:gd name="connsiteX11" fmla="*/ 628266 w 2098299"/>
              <a:gd name="connsiteY11" fmla="*/ 308566 h 2115395"/>
              <a:gd name="connsiteX12" fmla="*/ 625459 w 2098299"/>
              <a:gd name="connsiteY12" fmla="*/ 279277 h 2115395"/>
              <a:gd name="connsiteX13" fmla="*/ 691672 w 2098299"/>
              <a:gd name="connsiteY13" fmla="*/ 119425 h 2115395"/>
              <a:gd name="connsiteX14" fmla="*/ 1011374 w 2098299"/>
              <a:gd name="connsiteY14" fmla="*/ 119425 h 2115395"/>
              <a:gd name="connsiteX15" fmla="*/ 1968926 w 2098299"/>
              <a:gd name="connsiteY15" fmla="*/ 1076978 h 2115395"/>
              <a:gd name="connsiteX16" fmla="*/ 1968926 w 2098299"/>
              <a:gd name="connsiteY16" fmla="*/ 1396681 h 2115395"/>
              <a:gd name="connsiteX17" fmla="*/ 1968926 w 2098299"/>
              <a:gd name="connsiteY17" fmla="*/ 1396680 h 2115395"/>
              <a:gd name="connsiteX18" fmla="*/ 1809075 w 2098299"/>
              <a:gd name="connsiteY18" fmla="*/ 1462892 h 2115395"/>
              <a:gd name="connsiteX19" fmla="*/ 1779785 w 2098299"/>
              <a:gd name="connsiteY19" fmla="*/ 1460085 h 2115395"/>
              <a:gd name="connsiteX20" fmla="*/ 1934243 w 2098299"/>
              <a:gd name="connsiteY20" fmla="*/ 1614543 h 2115395"/>
              <a:gd name="connsiteX21" fmla="*/ 1934243 w 2098299"/>
              <a:gd name="connsiteY21" fmla="*/ 1934246 h 2115395"/>
              <a:gd name="connsiteX22" fmla="*/ 1934243 w 2098299"/>
              <a:gd name="connsiteY22" fmla="*/ 1934245 h 2115395"/>
              <a:gd name="connsiteX23" fmla="*/ 1614540 w 2098299"/>
              <a:gd name="connsiteY23" fmla="*/ 1934245 h 2115395"/>
              <a:gd name="connsiteX24" fmla="*/ 1487586 w 2098299"/>
              <a:gd name="connsiteY24" fmla="*/ 1807290 h 2115395"/>
              <a:gd name="connsiteX25" fmla="*/ 1499104 w 2098299"/>
              <a:gd name="connsiteY25" fmla="*/ 1846155 h 2115395"/>
              <a:gd name="connsiteX26" fmla="*/ 1437030 w 2098299"/>
              <a:gd name="connsiteY26" fmla="*/ 2049184 h 2115395"/>
              <a:gd name="connsiteX27" fmla="*/ 1437030 w 2098299"/>
              <a:gd name="connsiteY27" fmla="*/ 2049183 h 2115395"/>
              <a:gd name="connsiteX28" fmla="*/ 1117327 w 2098299"/>
              <a:gd name="connsiteY28" fmla="*/ 2049183 h 2115395"/>
              <a:gd name="connsiteX29" fmla="*/ 305750 w 2098299"/>
              <a:gd name="connsiteY29" fmla="*/ 1237606 h 2115395"/>
              <a:gd name="connsiteX30" fmla="*/ 305750 w 2098299"/>
              <a:gd name="connsiteY30" fmla="*/ 917903 h 2115395"/>
              <a:gd name="connsiteX31" fmla="*/ 465601 w 2098299"/>
              <a:gd name="connsiteY31" fmla="*/ 851691 h 2115395"/>
              <a:gd name="connsiteX32" fmla="*/ 508778 w 2098299"/>
              <a:gd name="connsiteY32" fmla="*/ 855829 h 2115395"/>
              <a:gd name="connsiteX33" fmla="*/ 547642 w 2098299"/>
              <a:gd name="connsiteY33" fmla="*/ 867347 h 2115395"/>
              <a:gd name="connsiteX34" fmla="*/ 66212 w 2098299"/>
              <a:gd name="connsiteY34" fmla="*/ 385917 h 2115395"/>
              <a:gd name="connsiteX35" fmla="*/ 66212 w 2098299"/>
              <a:gd name="connsiteY35" fmla="*/ 66214 h 2115395"/>
              <a:gd name="connsiteX36" fmla="*/ 226064 w 2098299"/>
              <a:gd name="connsiteY36" fmla="*/ 2 h 2115395"/>
              <a:gd name="connsiteX37" fmla="*/ 1525242 w 2098299"/>
              <a:gd name="connsiteY37" fmla="*/ 0 h 2115395"/>
              <a:gd name="connsiteX38" fmla="*/ 1685093 w 2098299"/>
              <a:gd name="connsiteY38" fmla="*/ 66212 h 2115395"/>
              <a:gd name="connsiteX39" fmla="*/ 2032087 w 2098299"/>
              <a:gd name="connsiteY39" fmla="*/ 413206 h 2115395"/>
              <a:gd name="connsiteX40" fmla="*/ 2032087 w 2098299"/>
              <a:gd name="connsiteY40" fmla="*/ 732909 h 2115395"/>
              <a:gd name="connsiteX41" fmla="*/ 2032087 w 2098299"/>
              <a:gd name="connsiteY41" fmla="*/ 732908 h 2115395"/>
              <a:gd name="connsiteX42" fmla="*/ 1712384 w 2098299"/>
              <a:gd name="connsiteY42" fmla="*/ 732908 h 2115395"/>
              <a:gd name="connsiteX43" fmla="*/ 1365391 w 2098299"/>
              <a:gd name="connsiteY43" fmla="*/ 385916 h 2115395"/>
              <a:gd name="connsiteX44" fmla="*/ 1365391 w 2098299"/>
              <a:gd name="connsiteY44" fmla="*/ 66212 h 2115395"/>
              <a:gd name="connsiteX45" fmla="*/ 1525242 w 2098299"/>
              <a:gd name="connsiteY45" fmla="*/ 0 h 2115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098299" h="2115395">
                <a:moveTo>
                  <a:pt x="306596" y="1416767"/>
                </a:moveTo>
                <a:cubicBezTo>
                  <a:pt x="364451" y="1416767"/>
                  <a:pt x="422306" y="1438838"/>
                  <a:pt x="466447" y="1482979"/>
                </a:cubicBezTo>
                <a:lnTo>
                  <a:pt x="711538" y="1728071"/>
                </a:lnTo>
                <a:cubicBezTo>
                  <a:pt x="799821" y="1816354"/>
                  <a:pt x="799821" y="1959490"/>
                  <a:pt x="711538" y="2047774"/>
                </a:cubicBezTo>
                <a:lnTo>
                  <a:pt x="711538" y="2047772"/>
                </a:lnTo>
                <a:cubicBezTo>
                  <a:pt x="623254" y="2136056"/>
                  <a:pt x="480119" y="2136056"/>
                  <a:pt x="391835" y="2047772"/>
                </a:cubicBezTo>
                <a:lnTo>
                  <a:pt x="146745" y="1802682"/>
                </a:lnTo>
                <a:cubicBezTo>
                  <a:pt x="58462" y="1714399"/>
                  <a:pt x="58462" y="1571263"/>
                  <a:pt x="146745" y="1482979"/>
                </a:cubicBezTo>
                <a:cubicBezTo>
                  <a:pt x="190886" y="1438838"/>
                  <a:pt x="248741" y="1416767"/>
                  <a:pt x="306596" y="1416767"/>
                </a:cubicBezTo>
                <a:close/>
                <a:moveTo>
                  <a:pt x="226064" y="2"/>
                </a:moveTo>
                <a:cubicBezTo>
                  <a:pt x="283918" y="2"/>
                  <a:pt x="341774" y="22072"/>
                  <a:pt x="385915" y="66214"/>
                </a:cubicBezTo>
                <a:lnTo>
                  <a:pt x="628266" y="308566"/>
                </a:lnTo>
                <a:lnTo>
                  <a:pt x="625459" y="279277"/>
                </a:lnTo>
                <a:cubicBezTo>
                  <a:pt x="625459" y="221422"/>
                  <a:pt x="647530" y="163567"/>
                  <a:pt x="691672" y="119425"/>
                </a:cubicBezTo>
                <a:cubicBezTo>
                  <a:pt x="779955" y="31142"/>
                  <a:pt x="923091" y="31142"/>
                  <a:pt x="1011374" y="119425"/>
                </a:cubicBezTo>
                <a:lnTo>
                  <a:pt x="1968926" y="1076978"/>
                </a:lnTo>
                <a:cubicBezTo>
                  <a:pt x="2057210" y="1165261"/>
                  <a:pt x="2057210" y="1308397"/>
                  <a:pt x="1968926" y="1396681"/>
                </a:cubicBezTo>
                <a:lnTo>
                  <a:pt x="1968926" y="1396680"/>
                </a:lnTo>
                <a:cubicBezTo>
                  <a:pt x="1924785" y="1440821"/>
                  <a:pt x="1866929" y="1462892"/>
                  <a:pt x="1809075" y="1462892"/>
                </a:cubicBezTo>
                <a:lnTo>
                  <a:pt x="1779785" y="1460085"/>
                </a:lnTo>
                <a:lnTo>
                  <a:pt x="1934243" y="1614543"/>
                </a:lnTo>
                <a:cubicBezTo>
                  <a:pt x="2022526" y="1702826"/>
                  <a:pt x="2022526" y="1845962"/>
                  <a:pt x="1934243" y="1934246"/>
                </a:cubicBezTo>
                <a:lnTo>
                  <a:pt x="1934243" y="1934245"/>
                </a:lnTo>
                <a:cubicBezTo>
                  <a:pt x="1845960" y="2022528"/>
                  <a:pt x="1702824" y="2022528"/>
                  <a:pt x="1614540" y="1934245"/>
                </a:cubicBezTo>
                <a:lnTo>
                  <a:pt x="1487586" y="1807290"/>
                </a:lnTo>
                <a:lnTo>
                  <a:pt x="1499104" y="1846155"/>
                </a:lnTo>
                <a:cubicBezTo>
                  <a:pt x="1512898" y="1917403"/>
                  <a:pt x="1492207" y="1994006"/>
                  <a:pt x="1437030" y="2049184"/>
                </a:cubicBezTo>
                <a:lnTo>
                  <a:pt x="1437030" y="2049183"/>
                </a:lnTo>
                <a:cubicBezTo>
                  <a:pt x="1348747" y="2137466"/>
                  <a:pt x="1205610" y="2137466"/>
                  <a:pt x="1117327" y="2049183"/>
                </a:cubicBezTo>
                <a:lnTo>
                  <a:pt x="305750" y="1237606"/>
                </a:lnTo>
                <a:cubicBezTo>
                  <a:pt x="217466" y="1149322"/>
                  <a:pt x="217466" y="1006187"/>
                  <a:pt x="305750" y="917903"/>
                </a:cubicBezTo>
                <a:cubicBezTo>
                  <a:pt x="349892" y="873761"/>
                  <a:pt x="407747" y="851691"/>
                  <a:pt x="465601" y="851691"/>
                </a:cubicBezTo>
                <a:cubicBezTo>
                  <a:pt x="480065" y="851691"/>
                  <a:pt x="494529" y="853070"/>
                  <a:pt x="508778" y="855829"/>
                </a:cubicBezTo>
                <a:lnTo>
                  <a:pt x="547642" y="867347"/>
                </a:lnTo>
                <a:lnTo>
                  <a:pt x="66212" y="385917"/>
                </a:lnTo>
                <a:cubicBezTo>
                  <a:pt x="-22071" y="297633"/>
                  <a:pt x="-22071" y="154498"/>
                  <a:pt x="66212" y="66214"/>
                </a:cubicBezTo>
                <a:cubicBezTo>
                  <a:pt x="110354" y="22072"/>
                  <a:pt x="168209" y="2"/>
                  <a:pt x="226064" y="2"/>
                </a:cubicBezTo>
                <a:close/>
                <a:moveTo>
                  <a:pt x="1525242" y="0"/>
                </a:moveTo>
                <a:cubicBezTo>
                  <a:pt x="1583097" y="0"/>
                  <a:pt x="1640952" y="22071"/>
                  <a:pt x="1685093" y="66212"/>
                </a:cubicBezTo>
                <a:lnTo>
                  <a:pt x="2032087" y="413206"/>
                </a:lnTo>
                <a:cubicBezTo>
                  <a:pt x="2120370" y="501489"/>
                  <a:pt x="2120370" y="644626"/>
                  <a:pt x="2032087" y="732909"/>
                </a:cubicBezTo>
                <a:lnTo>
                  <a:pt x="2032087" y="732908"/>
                </a:lnTo>
                <a:cubicBezTo>
                  <a:pt x="1943804" y="821191"/>
                  <a:pt x="1800667" y="821191"/>
                  <a:pt x="1712384" y="732908"/>
                </a:cubicBezTo>
                <a:lnTo>
                  <a:pt x="1365391" y="385916"/>
                </a:lnTo>
                <a:cubicBezTo>
                  <a:pt x="1277108" y="297632"/>
                  <a:pt x="1277108" y="154496"/>
                  <a:pt x="1365391" y="66212"/>
                </a:cubicBezTo>
                <a:cubicBezTo>
                  <a:pt x="1409533" y="22071"/>
                  <a:pt x="1467388" y="0"/>
                  <a:pt x="1525242" y="0"/>
                </a:cubicBezTo>
                <a:close/>
              </a:path>
            </a:pathLst>
          </a:custGeom>
          <a:blipFill>
            <a:blip r:embed="rId2"/>
            <a:srcRect/>
            <a:stretch>
              <a:fillRect l="-25782" r="-25499"/>
            </a:stretch>
          </a:blip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8317816" y="2100896"/>
            <a:ext cx="2287368" cy="2306004"/>
          </a:xfrm>
          <a:custGeom>
            <a:avLst/>
            <a:gdLst>
              <a:gd name="connsiteX0" fmla="*/ 306596 w 2098299"/>
              <a:gd name="connsiteY0" fmla="*/ 1416767 h 2115395"/>
              <a:gd name="connsiteX1" fmla="*/ 466447 w 2098299"/>
              <a:gd name="connsiteY1" fmla="*/ 1482979 h 2115395"/>
              <a:gd name="connsiteX2" fmla="*/ 711538 w 2098299"/>
              <a:gd name="connsiteY2" fmla="*/ 1728071 h 2115395"/>
              <a:gd name="connsiteX3" fmla="*/ 711538 w 2098299"/>
              <a:gd name="connsiteY3" fmla="*/ 2047774 h 2115395"/>
              <a:gd name="connsiteX4" fmla="*/ 711538 w 2098299"/>
              <a:gd name="connsiteY4" fmla="*/ 2047772 h 2115395"/>
              <a:gd name="connsiteX5" fmla="*/ 391835 w 2098299"/>
              <a:gd name="connsiteY5" fmla="*/ 2047772 h 2115395"/>
              <a:gd name="connsiteX6" fmla="*/ 146745 w 2098299"/>
              <a:gd name="connsiteY6" fmla="*/ 1802682 h 2115395"/>
              <a:gd name="connsiteX7" fmla="*/ 146745 w 2098299"/>
              <a:gd name="connsiteY7" fmla="*/ 1482979 h 2115395"/>
              <a:gd name="connsiteX8" fmla="*/ 306596 w 2098299"/>
              <a:gd name="connsiteY8" fmla="*/ 1416767 h 2115395"/>
              <a:gd name="connsiteX9" fmla="*/ 226064 w 2098299"/>
              <a:gd name="connsiteY9" fmla="*/ 2 h 2115395"/>
              <a:gd name="connsiteX10" fmla="*/ 385915 w 2098299"/>
              <a:gd name="connsiteY10" fmla="*/ 66214 h 2115395"/>
              <a:gd name="connsiteX11" fmla="*/ 628266 w 2098299"/>
              <a:gd name="connsiteY11" fmla="*/ 308566 h 2115395"/>
              <a:gd name="connsiteX12" fmla="*/ 625459 w 2098299"/>
              <a:gd name="connsiteY12" fmla="*/ 279277 h 2115395"/>
              <a:gd name="connsiteX13" fmla="*/ 691672 w 2098299"/>
              <a:gd name="connsiteY13" fmla="*/ 119425 h 2115395"/>
              <a:gd name="connsiteX14" fmla="*/ 1011374 w 2098299"/>
              <a:gd name="connsiteY14" fmla="*/ 119425 h 2115395"/>
              <a:gd name="connsiteX15" fmla="*/ 1968926 w 2098299"/>
              <a:gd name="connsiteY15" fmla="*/ 1076978 h 2115395"/>
              <a:gd name="connsiteX16" fmla="*/ 1968926 w 2098299"/>
              <a:gd name="connsiteY16" fmla="*/ 1396681 h 2115395"/>
              <a:gd name="connsiteX17" fmla="*/ 1968926 w 2098299"/>
              <a:gd name="connsiteY17" fmla="*/ 1396680 h 2115395"/>
              <a:gd name="connsiteX18" fmla="*/ 1809075 w 2098299"/>
              <a:gd name="connsiteY18" fmla="*/ 1462892 h 2115395"/>
              <a:gd name="connsiteX19" fmla="*/ 1779785 w 2098299"/>
              <a:gd name="connsiteY19" fmla="*/ 1460085 h 2115395"/>
              <a:gd name="connsiteX20" fmla="*/ 1934243 w 2098299"/>
              <a:gd name="connsiteY20" fmla="*/ 1614543 h 2115395"/>
              <a:gd name="connsiteX21" fmla="*/ 1934243 w 2098299"/>
              <a:gd name="connsiteY21" fmla="*/ 1934246 h 2115395"/>
              <a:gd name="connsiteX22" fmla="*/ 1934243 w 2098299"/>
              <a:gd name="connsiteY22" fmla="*/ 1934245 h 2115395"/>
              <a:gd name="connsiteX23" fmla="*/ 1614540 w 2098299"/>
              <a:gd name="connsiteY23" fmla="*/ 1934245 h 2115395"/>
              <a:gd name="connsiteX24" fmla="*/ 1487586 w 2098299"/>
              <a:gd name="connsiteY24" fmla="*/ 1807290 h 2115395"/>
              <a:gd name="connsiteX25" fmla="*/ 1499104 w 2098299"/>
              <a:gd name="connsiteY25" fmla="*/ 1846155 h 2115395"/>
              <a:gd name="connsiteX26" fmla="*/ 1437030 w 2098299"/>
              <a:gd name="connsiteY26" fmla="*/ 2049184 h 2115395"/>
              <a:gd name="connsiteX27" fmla="*/ 1437030 w 2098299"/>
              <a:gd name="connsiteY27" fmla="*/ 2049183 h 2115395"/>
              <a:gd name="connsiteX28" fmla="*/ 1117327 w 2098299"/>
              <a:gd name="connsiteY28" fmla="*/ 2049183 h 2115395"/>
              <a:gd name="connsiteX29" fmla="*/ 305750 w 2098299"/>
              <a:gd name="connsiteY29" fmla="*/ 1237606 h 2115395"/>
              <a:gd name="connsiteX30" fmla="*/ 305750 w 2098299"/>
              <a:gd name="connsiteY30" fmla="*/ 917903 h 2115395"/>
              <a:gd name="connsiteX31" fmla="*/ 465601 w 2098299"/>
              <a:gd name="connsiteY31" fmla="*/ 851691 h 2115395"/>
              <a:gd name="connsiteX32" fmla="*/ 508778 w 2098299"/>
              <a:gd name="connsiteY32" fmla="*/ 855829 h 2115395"/>
              <a:gd name="connsiteX33" fmla="*/ 547642 w 2098299"/>
              <a:gd name="connsiteY33" fmla="*/ 867347 h 2115395"/>
              <a:gd name="connsiteX34" fmla="*/ 66212 w 2098299"/>
              <a:gd name="connsiteY34" fmla="*/ 385917 h 2115395"/>
              <a:gd name="connsiteX35" fmla="*/ 66212 w 2098299"/>
              <a:gd name="connsiteY35" fmla="*/ 66214 h 2115395"/>
              <a:gd name="connsiteX36" fmla="*/ 226064 w 2098299"/>
              <a:gd name="connsiteY36" fmla="*/ 2 h 2115395"/>
              <a:gd name="connsiteX37" fmla="*/ 1525242 w 2098299"/>
              <a:gd name="connsiteY37" fmla="*/ 0 h 2115395"/>
              <a:gd name="connsiteX38" fmla="*/ 1685093 w 2098299"/>
              <a:gd name="connsiteY38" fmla="*/ 66212 h 2115395"/>
              <a:gd name="connsiteX39" fmla="*/ 2032087 w 2098299"/>
              <a:gd name="connsiteY39" fmla="*/ 413206 h 2115395"/>
              <a:gd name="connsiteX40" fmla="*/ 2032087 w 2098299"/>
              <a:gd name="connsiteY40" fmla="*/ 732909 h 2115395"/>
              <a:gd name="connsiteX41" fmla="*/ 2032087 w 2098299"/>
              <a:gd name="connsiteY41" fmla="*/ 732908 h 2115395"/>
              <a:gd name="connsiteX42" fmla="*/ 1712384 w 2098299"/>
              <a:gd name="connsiteY42" fmla="*/ 732908 h 2115395"/>
              <a:gd name="connsiteX43" fmla="*/ 1365391 w 2098299"/>
              <a:gd name="connsiteY43" fmla="*/ 385916 h 2115395"/>
              <a:gd name="connsiteX44" fmla="*/ 1365391 w 2098299"/>
              <a:gd name="connsiteY44" fmla="*/ 66212 h 2115395"/>
              <a:gd name="connsiteX45" fmla="*/ 1525242 w 2098299"/>
              <a:gd name="connsiteY45" fmla="*/ 0 h 2115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098299" h="2115395">
                <a:moveTo>
                  <a:pt x="306596" y="1416767"/>
                </a:moveTo>
                <a:cubicBezTo>
                  <a:pt x="364451" y="1416767"/>
                  <a:pt x="422306" y="1438838"/>
                  <a:pt x="466447" y="1482979"/>
                </a:cubicBezTo>
                <a:lnTo>
                  <a:pt x="711538" y="1728071"/>
                </a:lnTo>
                <a:cubicBezTo>
                  <a:pt x="799821" y="1816354"/>
                  <a:pt x="799821" y="1959490"/>
                  <a:pt x="711538" y="2047774"/>
                </a:cubicBezTo>
                <a:lnTo>
                  <a:pt x="711538" y="2047772"/>
                </a:lnTo>
                <a:cubicBezTo>
                  <a:pt x="623254" y="2136056"/>
                  <a:pt x="480119" y="2136056"/>
                  <a:pt x="391835" y="2047772"/>
                </a:cubicBezTo>
                <a:lnTo>
                  <a:pt x="146745" y="1802682"/>
                </a:lnTo>
                <a:cubicBezTo>
                  <a:pt x="58462" y="1714399"/>
                  <a:pt x="58462" y="1571263"/>
                  <a:pt x="146745" y="1482979"/>
                </a:cubicBezTo>
                <a:cubicBezTo>
                  <a:pt x="190886" y="1438838"/>
                  <a:pt x="248741" y="1416767"/>
                  <a:pt x="306596" y="1416767"/>
                </a:cubicBezTo>
                <a:close/>
                <a:moveTo>
                  <a:pt x="226064" y="2"/>
                </a:moveTo>
                <a:cubicBezTo>
                  <a:pt x="283918" y="2"/>
                  <a:pt x="341774" y="22072"/>
                  <a:pt x="385915" y="66214"/>
                </a:cubicBezTo>
                <a:lnTo>
                  <a:pt x="628266" y="308566"/>
                </a:lnTo>
                <a:lnTo>
                  <a:pt x="625459" y="279277"/>
                </a:lnTo>
                <a:cubicBezTo>
                  <a:pt x="625459" y="221422"/>
                  <a:pt x="647530" y="163567"/>
                  <a:pt x="691672" y="119425"/>
                </a:cubicBezTo>
                <a:cubicBezTo>
                  <a:pt x="779955" y="31142"/>
                  <a:pt x="923091" y="31142"/>
                  <a:pt x="1011374" y="119425"/>
                </a:cubicBezTo>
                <a:lnTo>
                  <a:pt x="1968926" y="1076978"/>
                </a:lnTo>
                <a:cubicBezTo>
                  <a:pt x="2057210" y="1165261"/>
                  <a:pt x="2057210" y="1308397"/>
                  <a:pt x="1968926" y="1396681"/>
                </a:cubicBezTo>
                <a:lnTo>
                  <a:pt x="1968926" y="1396680"/>
                </a:lnTo>
                <a:cubicBezTo>
                  <a:pt x="1924785" y="1440821"/>
                  <a:pt x="1866929" y="1462892"/>
                  <a:pt x="1809075" y="1462892"/>
                </a:cubicBezTo>
                <a:lnTo>
                  <a:pt x="1779785" y="1460085"/>
                </a:lnTo>
                <a:lnTo>
                  <a:pt x="1934243" y="1614543"/>
                </a:lnTo>
                <a:cubicBezTo>
                  <a:pt x="2022526" y="1702826"/>
                  <a:pt x="2022526" y="1845962"/>
                  <a:pt x="1934243" y="1934246"/>
                </a:cubicBezTo>
                <a:lnTo>
                  <a:pt x="1934243" y="1934245"/>
                </a:lnTo>
                <a:cubicBezTo>
                  <a:pt x="1845960" y="2022528"/>
                  <a:pt x="1702824" y="2022528"/>
                  <a:pt x="1614540" y="1934245"/>
                </a:cubicBezTo>
                <a:lnTo>
                  <a:pt x="1487586" y="1807290"/>
                </a:lnTo>
                <a:lnTo>
                  <a:pt x="1499104" y="1846155"/>
                </a:lnTo>
                <a:cubicBezTo>
                  <a:pt x="1512898" y="1917403"/>
                  <a:pt x="1492207" y="1994006"/>
                  <a:pt x="1437030" y="2049184"/>
                </a:cubicBezTo>
                <a:lnTo>
                  <a:pt x="1437030" y="2049183"/>
                </a:lnTo>
                <a:cubicBezTo>
                  <a:pt x="1348747" y="2137466"/>
                  <a:pt x="1205610" y="2137466"/>
                  <a:pt x="1117327" y="2049183"/>
                </a:cubicBezTo>
                <a:lnTo>
                  <a:pt x="305750" y="1237606"/>
                </a:lnTo>
                <a:cubicBezTo>
                  <a:pt x="217466" y="1149322"/>
                  <a:pt x="217466" y="1006187"/>
                  <a:pt x="305750" y="917903"/>
                </a:cubicBezTo>
                <a:cubicBezTo>
                  <a:pt x="349892" y="873761"/>
                  <a:pt x="407747" y="851691"/>
                  <a:pt x="465601" y="851691"/>
                </a:cubicBezTo>
                <a:cubicBezTo>
                  <a:pt x="480065" y="851691"/>
                  <a:pt x="494529" y="853070"/>
                  <a:pt x="508778" y="855829"/>
                </a:cubicBezTo>
                <a:lnTo>
                  <a:pt x="547642" y="867347"/>
                </a:lnTo>
                <a:lnTo>
                  <a:pt x="66212" y="385917"/>
                </a:lnTo>
                <a:cubicBezTo>
                  <a:pt x="-22071" y="297633"/>
                  <a:pt x="-22071" y="154498"/>
                  <a:pt x="66212" y="66214"/>
                </a:cubicBezTo>
                <a:cubicBezTo>
                  <a:pt x="110354" y="22072"/>
                  <a:pt x="168209" y="2"/>
                  <a:pt x="226064" y="2"/>
                </a:cubicBezTo>
                <a:close/>
                <a:moveTo>
                  <a:pt x="1525242" y="0"/>
                </a:moveTo>
                <a:cubicBezTo>
                  <a:pt x="1583097" y="0"/>
                  <a:pt x="1640952" y="22071"/>
                  <a:pt x="1685093" y="66212"/>
                </a:cubicBezTo>
                <a:lnTo>
                  <a:pt x="2032087" y="413206"/>
                </a:lnTo>
                <a:cubicBezTo>
                  <a:pt x="2120370" y="501489"/>
                  <a:pt x="2120370" y="644626"/>
                  <a:pt x="2032087" y="732909"/>
                </a:cubicBezTo>
                <a:lnTo>
                  <a:pt x="2032087" y="732908"/>
                </a:lnTo>
                <a:cubicBezTo>
                  <a:pt x="1943804" y="821191"/>
                  <a:pt x="1800667" y="821191"/>
                  <a:pt x="1712384" y="732908"/>
                </a:cubicBezTo>
                <a:lnTo>
                  <a:pt x="1365391" y="385916"/>
                </a:lnTo>
                <a:cubicBezTo>
                  <a:pt x="1277108" y="297632"/>
                  <a:pt x="1277108" y="154496"/>
                  <a:pt x="1365391" y="66212"/>
                </a:cubicBezTo>
                <a:cubicBezTo>
                  <a:pt x="1409533" y="22071"/>
                  <a:pt x="1467388" y="0"/>
                  <a:pt x="1525242" y="0"/>
                </a:cubicBezTo>
                <a:close/>
              </a:path>
            </a:pathLst>
          </a:custGeom>
          <a:blipFill>
            <a:blip r:embed="rId3"/>
            <a:srcRect/>
            <a:stretch>
              <a:fillRect l="-26052" r="-25764"/>
            </a:stretch>
          </a:blipFill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1489075" y="4744037"/>
            <a:ext cx="2482850" cy="1132618"/>
            <a:chOff x="3769435" y="2412339"/>
            <a:chExt cx="2482850" cy="1132618"/>
          </a:xfrm>
        </p:grpSpPr>
        <p:sp>
          <p:nvSpPr>
            <p:cNvPr id="23" name="文本框 22"/>
            <p:cNvSpPr txBox="1"/>
            <p:nvPr/>
          </p:nvSpPr>
          <p:spPr>
            <a:xfrm>
              <a:off x="394397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769435" y="2750893"/>
              <a:ext cx="2482850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854576" y="4744037"/>
            <a:ext cx="2482850" cy="1132618"/>
            <a:chOff x="3769435" y="2412339"/>
            <a:chExt cx="2482850" cy="1132618"/>
          </a:xfrm>
        </p:grpSpPr>
        <p:sp>
          <p:nvSpPr>
            <p:cNvPr id="26" name="文本框 25"/>
            <p:cNvSpPr txBox="1"/>
            <p:nvPr/>
          </p:nvSpPr>
          <p:spPr>
            <a:xfrm>
              <a:off x="394397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3769435" y="2750893"/>
              <a:ext cx="2482850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8220075" y="4744037"/>
            <a:ext cx="2482850" cy="1132618"/>
            <a:chOff x="3769435" y="2412339"/>
            <a:chExt cx="2482850" cy="1132618"/>
          </a:xfrm>
        </p:grpSpPr>
        <p:sp>
          <p:nvSpPr>
            <p:cNvPr id="29" name="文本框 28"/>
            <p:cNvSpPr txBox="1"/>
            <p:nvPr/>
          </p:nvSpPr>
          <p:spPr>
            <a:xfrm>
              <a:off x="3943970" y="2412339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769435" y="2750893"/>
              <a:ext cx="2482850" cy="7940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presentation and make it film to be used in a wider field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14" name="任意多边形: 形状 13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5" name="任意多边形: 形状 14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01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18" name="文本框 17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项目介绍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7977" y="1825453"/>
            <a:ext cx="3375215" cy="3965747"/>
          </a:xfrm>
          <a:prstGeom prst="rect">
            <a:avLst/>
          </a:prstGeom>
          <a:blipFill dpi="0" rotWithShape="1">
            <a:blip r:embed="rId1"/>
            <a:srcRect/>
            <a:stretch>
              <a:fillRect l="-53997" r="-107844" b="-4850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4803729" y="2116513"/>
            <a:ext cx="3029327" cy="1380374"/>
            <a:chOff x="5082573" y="2168494"/>
            <a:chExt cx="3029327" cy="1380374"/>
          </a:xfrm>
        </p:grpSpPr>
        <p:sp>
          <p:nvSpPr>
            <p:cNvPr id="3" name="矩形 2"/>
            <p:cNvSpPr/>
            <p:nvPr/>
          </p:nvSpPr>
          <p:spPr>
            <a:xfrm>
              <a:off x="5082573" y="2168494"/>
              <a:ext cx="3029327" cy="51755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234225" y="2196439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24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234224" y="2840982"/>
              <a:ext cx="27147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/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The user can demonstrate on a projector or computer, or print the presentation and make it into a film to be used in a wider field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8232729" y="2116513"/>
            <a:ext cx="3029327" cy="1380374"/>
            <a:chOff x="5082573" y="2168494"/>
            <a:chExt cx="3029327" cy="1380374"/>
          </a:xfrm>
        </p:grpSpPr>
        <p:sp>
          <p:nvSpPr>
            <p:cNvPr id="9" name="矩形 8"/>
            <p:cNvSpPr/>
            <p:nvPr/>
          </p:nvSpPr>
          <p:spPr>
            <a:xfrm>
              <a:off x="5082573" y="2168494"/>
              <a:ext cx="3029327" cy="5175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234225" y="2196439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24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234224" y="2840982"/>
              <a:ext cx="27147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/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The user can demonstrate on a projector or computer, or print the presentation and make it into a film to be used in a wider field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803729" y="4288213"/>
            <a:ext cx="3029327" cy="1380374"/>
            <a:chOff x="5082573" y="2168494"/>
            <a:chExt cx="3029327" cy="1380374"/>
          </a:xfrm>
        </p:grpSpPr>
        <p:sp>
          <p:nvSpPr>
            <p:cNvPr id="19" name="矩形 18"/>
            <p:cNvSpPr/>
            <p:nvPr/>
          </p:nvSpPr>
          <p:spPr>
            <a:xfrm>
              <a:off x="5082573" y="2168494"/>
              <a:ext cx="3029327" cy="51755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234225" y="2196439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24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234224" y="2840982"/>
              <a:ext cx="27147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/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The user can demonstrate on a projector or computer, or print the presentation and make it into a film to be used in a wider field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232729" y="4288213"/>
            <a:ext cx="3029327" cy="1380374"/>
            <a:chOff x="5082573" y="2168494"/>
            <a:chExt cx="3029327" cy="1380374"/>
          </a:xfrm>
        </p:grpSpPr>
        <p:sp>
          <p:nvSpPr>
            <p:cNvPr id="16" name="矩形 15"/>
            <p:cNvSpPr/>
            <p:nvPr/>
          </p:nvSpPr>
          <p:spPr>
            <a:xfrm>
              <a:off x="5082573" y="2168494"/>
              <a:ext cx="3029327" cy="517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234225" y="2196439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24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234224" y="2840982"/>
              <a:ext cx="27147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/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The user can demonstrate on a projector or computer, or print the presentation and make it into a film to be used in a wider field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22" name="任意多边形: 形状 21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3" name="任意多边形: 形状 22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01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26" name="文本框 25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项目介绍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300f4786-f05c-4162-b989-771c7b50d46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900379" y="2414814"/>
            <a:ext cx="6391242" cy="2778126"/>
            <a:chOff x="3107670" y="2312876"/>
            <a:chExt cx="5719943" cy="2486328"/>
          </a:xfrm>
        </p:grpSpPr>
        <p:grpSp>
          <p:nvGrpSpPr>
            <p:cNvPr id="4" name="îṡ1iḍè"/>
            <p:cNvGrpSpPr/>
            <p:nvPr/>
          </p:nvGrpSpPr>
          <p:grpSpPr>
            <a:xfrm>
              <a:off x="3107670" y="2312876"/>
              <a:ext cx="5719943" cy="2486328"/>
              <a:chOff x="3857626" y="2744069"/>
              <a:chExt cx="4476751" cy="1945942"/>
            </a:xfrm>
          </p:grpSpPr>
          <p:sp>
            <p:nvSpPr>
              <p:cNvPr id="20" name="îṣḷiḓé"/>
              <p:cNvSpPr/>
              <p:nvPr/>
            </p:nvSpPr>
            <p:spPr>
              <a:xfrm flipH="1" flipV="1">
                <a:off x="3857626" y="3497583"/>
                <a:ext cx="1192429" cy="1192428"/>
              </a:xfrm>
              <a:prstGeom prst="blockArc">
                <a:avLst>
                  <a:gd name="adj1" fmla="val 8250344"/>
                  <a:gd name="adj2" fmla="val 2554396"/>
                  <a:gd name="adj3" fmla="val 6498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íśliḑê"/>
              <p:cNvSpPr/>
              <p:nvPr/>
            </p:nvSpPr>
            <p:spPr>
              <a:xfrm flipH="1">
                <a:off x="4679640" y="2744069"/>
                <a:ext cx="1192429" cy="1192428"/>
              </a:xfrm>
              <a:prstGeom prst="blockArc">
                <a:avLst>
                  <a:gd name="adj1" fmla="val 8250344"/>
                  <a:gd name="adj2" fmla="val 2554396"/>
                  <a:gd name="adj3" fmla="val 6498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ïšļiḍê"/>
              <p:cNvSpPr/>
              <p:nvPr/>
            </p:nvSpPr>
            <p:spPr>
              <a:xfrm flipH="1" flipV="1">
                <a:off x="5498778" y="3497583"/>
                <a:ext cx="1192429" cy="1192428"/>
              </a:xfrm>
              <a:prstGeom prst="blockArc">
                <a:avLst>
                  <a:gd name="adj1" fmla="val 8250344"/>
                  <a:gd name="adj2" fmla="val 2554396"/>
                  <a:gd name="adj3" fmla="val 6498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î$ḷídè"/>
              <p:cNvSpPr/>
              <p:nvPr/>
            </p:nvSpPr>
            <p:spPr>
              <a:xfrm flipH="1">
                <a:off x="6320792" y="2744069"/>
                <a:ext cx="1192429" cy="1192428"/>
              </a:xfrm>
              <a:prstGeom prst="blockArc">
                <a:avLst>
                  <a:gd name="adj1" fmla="val 8250344"/>
                  <a:gd name="adj2" fmla="val 2554396"/>
                  <a:gd name="adj3" fmla="val 6498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iṣľíďè"/>
              <p:cNvSpPr/>
              <p:nvPr/>
            </p:nvSpPr>
            <p:spPr>
              <a:xfrm flipH="1" flipV="1">
                <a:off x="7141948" y="3497583"/>
                <a:ext cx="1192429" cy="1192428"/>
              </a:xfrm>
              <a:prstGeom prst="blockArc">
                <a:avLst>
                  <a:gd name="adj1" fmla="val 8250344"/>
                  <a:gd name="adj2" fmla="val 2554396"/>
                  <a:gd name="adj3" fmla="val 6498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s1iḍê"/>
              <p:cNvSpPr/>
              <p:nvPr/>
            </p:nvSpPr>
            <p:spPr bwMode="auto">
              <a:xfrm>
                <a:off x="4075375" y="3715331"/>
                <a:ext cx="756931" cy="756931"/>
              </a:xfrm>
              <a:prstGeom prst="ellipse">
                <a:avLst/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  <a:prstDash val="sysDash"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iš1ïdè"/>
              <p:cNvSpPr/>
              <p:nvPr/>
            </p:nvSpPr>
            <p:spPr bwMode="auto">
              <a:xfrm>
                <a:off x="4897389" y="2961816"/>
                <a:ext cx="756931" cy="756931"/>
              </a:xfrm>
              <a:prstGeom prst="ellipse">
                <a:avLst/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  <a:prstDash val="sysDash"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$ľïḑé"/>
              <p:cNvSpPr/>
              <p:nvPr/>
            </p:nvSpPr>
            <p:spPr bwMode="auto">
              <a:xfrm>
                <a:off x="5716527" y="3715331"/>
                <a:ext cx="756931" cy="756931"/>
              </a:xfrm>
              <a:prstGeom prst="ellipse">
                <a:avLst/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  <a:prstDash val="sysDash"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ïSḷîḋe"/>
              <p:cNvSpPr/>
              <p:nvPr/>
            </p:nvSpPr>
            <p:spPr bwMode="auto">
              <a:xfrm>
                <a:off x="6538541" y="2961816"/>
                <a:ext cx="756931" cy="756931"/>
              </a:xfrm>
              <a:prstGeom prst="ellipse">
                <a:avLst/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  <a:prstDash val="sysDash"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îśļíde"/>
              <p:cNvSpPr/>
              <p:nvPr/>
            </p:nvSpPr>
            <p:spPr bwMode="auto">
              <a:xfrm>
                <a:off x="7359697" y="3715331"/>
                <a:ext cx="756931" cy="756931"/>
              </a:xfrm>
              <a:prstGeom prst="ellipse">
                <a:avLst/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  <a:prstDash val="sysDash"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15" name="îšľíḑè"/>
            <p:cNvSpPr/>
            <p:nvPr/>
          </p:nvSpPr>
          <p:spPr bwMode="auto">
            <a:xfrm>
              <a:off x="6746859" y="2792007"/>
              <a:ext cx="554606" cy="554606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24 w 236"/>
                <a:gd name="T11" fmla="*/ 56 h 236"/>
                <a:gd name="T12" fmla="*/ 144 w 236"/>
                <a:gd name="T13" fmla="*/ 46 h 236"/>
                <a:gd name="T14" fmla="*/ 137 w 236"/>
                <a:gd name="T15" fmla="*/ 67 h 236"/>
                <a:gd name="T16" fmla="*/ 117 w 236"/>
                <a:gd name="T17" fmla="*/ 77 h 236"/>
                <a:gd name="T18" fmla="*/ 124 w 236"/>
                <a:gd name="T19" fmla="*/ 56 h 236"/>
                <a:gd name="T20" fmla="*/ 162 w 236"/>
                <a:gd name="T21" fmla="*/ 164 h 236"/>
                <a:gd name="T22" fmla="*/ 142 w 236"/>
                <a:gd name="T23" fmla="*/ 181 h 236"/>
                <a:gd name="T24" fmla="*/ 119 w 236"/>
                <a:gd name="T25" fmla="*/ 175 h 236"/>
                <a:gd name="T26" fmla="*/ 97 w 236"/>
                <a:gd name="T27" fmla="*/ 181 h 236"/>
                <a:gd name="T28" fmla="*/ 76 w 236"/>
                <a:gd name="T29" fmla="*/ 164 h 236"/>
                <a:gd name="T30" fmla="*/ 67 w 236"/>
                <a:gd name="T31" fmla="*/ 96 h 236"/>
                <a:gd name="T32" fmla="*/ 95 w 236"/>
                <a:gd name="T33" fmla="*/ 79 h 236"/>
                <a:gd name="T34" fmla="*/ 118 w 236"/>
                <a:gd name="T35" fmla="*/ 85 h 236"/>
                <a:gd name="T36" fmla="*/ 143 w 236"/>
                <a:gd name="T37" fmla="*/ 79 h 236"/>
                <a:gd name="T38" fmla="*/ 168 w 236"/>
                <a:gd name="T39" fmla="*/ 92 h 236"/>
                <a:gd name="T40" fmla="*/ 154 w 236"/>
                <a:gd name="T41" fmla="*/ 118 h 236"/>
                <a:gd name="T42" fmla="*/ 172 w 236"/>
                <a:gd name="T43" fmla="*/ 145 h 236"/>
                <a:gd name="T44" fmla="*/ 162 w 236"/>
                <a:gd name="T45" fmla="*/ 16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4" y="56"/>
                  </a:moveTo>
                  <a:cubicBezTo>
                    <a:pt x="129" y="50"/>
                    <a:pt x="137" y="46"/>
                    <a:pt x="144" y="46"/>
                  </a:cubicBezTo>
                  <a:cubicBezTo>
                    <a:pt x="144" y="54"/>
                    <a:pt x="141" y="62"/>
                    <a:pt x="137" y="67"/>
                  </a:cubicBezTo>
                  <a:cubicBezTo>
                    <a:pt x="132" y="73"/>
                    <a:pt x="124" y="78"/>
                    <a:pt x="117" y="77"/>
                  </a:cubicBezTo>
                  <a:cubicBezTo>
                    <a:pt x="115" y="69"/>
                    <a:pt x="119" y="61"/>
                    <a:pt x="124" y="56"/>
                  </a:cubicBezTo>
                  <a:close/>
                  <a:moveTo>
                    <a:pt x="162" y="164"/>
                  </a:moveTo>
                  <a:cubicBezTo>
                    <a:pt x="157" y="172"/>
                    <a:pt x="151" y="180"/>
                    <a:pt x="142" y="181"/>
                  </a:cubicBezTo>
                  <a:cubicBezTo>
                    <a:pt x="133" y="181"/>
                    <a:pt x="130" y="175"/>
                    <a:pt x="119" y="175"/>
                  </a:cubicBezTo>
                  <a:cubicBezTo>
                    <a:pt x="109" y="175"/>
                    <a:pt x="106" y="180"/>
                    <a:pt x="97" y="181"/>
                  </a:cubicBezTo>
                  <a:cubicBezTo>
                    <a:pt x="88" y="181"/>
                    <a:pt x="82" y="172"/>
                    <a:pt x="76" y="164"/>
                  </a:cubicBezTo>
                  <a:cubicBezTo>
                    <a:pt x="64" y="147"/>
                    <a:pt x="55" y="116"/>
                    <a:pt x="67" y="96"/>
                  </a:cubicBezTo>
                  <a:cubicBezTo>
                    <a:pt x="73" y="85"/>
                    <a:pt x="84" y="79"/>
                    <a:pt x="95" y="79"/>
                  </a:cubicBezTo>
                  <a:cubicBezTo>
                    <a:pt x="104" y="79"/>
                    <a:pt x="112" y="85"/>
                    <a:pt x="118" y="85"/>
                  </a:cubicBezTo>
                  <a:cubicBezTo>
                    <a:pt x="123" y="85"/>
                    <a:pt x="133" y="77"/>
                    <a:pt x="143" y="79"/>
                  </a:cubicBezTo>
                  <a:cubicBezTo>
                    <a:pt x="148" y="79"/>
                    <a:pt x="160" y="80"/>
                    <a:pt x="168" y="92"/>
                  </a:cubicBezTo>
                  <a:cubicBezTo>
                    <a:pt x="167" y="92"/>
                    <a:pt x="153" y="100"/>
                    <a:pt x="154" y="118"/>
                  </a:cubicBezTo>
                  <a:cubicBezTo>
                    <a:pt x="154" y="138"/>
                    <a:pt x="171" y="145"/>
                    <a:pt x="172" y="145"/>
                  </a:cubicBezTo>
                  <a:cubicBezTo>
                    <a:pt x="171" y="145"/>
                    <a:pt x="169" y="155"/>
                    <a:pt x="162" y="1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6" name="ïšliḍè"/>
            <p:cNvSpPr/>
            <p:nvPr/>
          </p:nvSpPr>
          <p:spPr bwMode="auto">
            <a:xfrm>
              <a:off x="5687969" y="3751825"/>
              <a:ext cx="554606" cy="554606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" name="ïSḻíḓé"/>
            <p:cNvSpPr/>
            <p:nvPr/>
          </p:nvSpPr>
          <p:spPr bwMode="auto">
            <a:xfrm>
              <a:off x="3592148" y="3751825"/>
              <a:ext cx="554606" cy="554606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8" name="ïśľíďe"/>
            <p:cNvSpPr/>
            <p:nvPr/>
          </p:nvSpPr>
          <p:spPr bwMode="auto">
            <a:xfrm>
              <a:off x="4639309" y="2792007"/>
              <a:ext cx="554606" cy="554606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9" name="ïṣľîďè"/>
            <p:cNvSpPr/>
            <p:nvPr/>
          </p:nvSpPr>
          <p:spPr bwMode="auto">
            <a:xfrm>
              <a:off x="7773642" y="3751825"/>
              <a:ext cx="554606" cy="554606"/>
            </a:xfrm>
            <a:custGeom>
              <a:avLst/>
              <a:gdLst>
                <a:gd name="T0" fmla="*/ 118 w 236"/>
                <a:gd name="T1" fmla="*/ 142 h 236"/>
                <a:gd name="T2" fmla="*/ 142 w 236"/>
                <a:gd name="T3" fmla="*/ 118 h 236"/>
                <a:gd name="T4" fmla="*/ 137 w 236"/>
                <a:gd name="T5" fmla="*/ 105 h 236"/>
                <a:gd name="T6" fmla="*/ 118 w 236"/>
                <a:gd name="T7" fmla="*/ 95 h 236"/>
                <a:gd name="T8" fmla="*/ 99 w 236"/>
                <a:gd name="T9" fmla="*/ 105 h 236"/>
                <a:gd name="T10" fmla="*/ 94 w 236"/>
                <a:gd name="T11" fmla="*/ 118 h 236"/>
                <a:gd name="T12" fmla="*/ 118 w 236"/>
                <a:gd name="T13" fmla="*/ 142 h 236"/>
                <a:gd name="T14" fmla="*/ 170 w 236"/>
                <a:gd name="T15" fmla="*/ 89 h 236"/>
                <a:gd name="T16" fmla="*/ 170 w 236"/>
                <a:gd name="T17" fmla="*/ 70 h 236"/>
                <a:gd name="T18" fmla="*/ 170 w 236"/>
                <a:gd name="T19" fmla="*/ 67 h 236"/>
                <a:gd name="T20" fmla="*/ 167 w 236"/>
                <a:gd name="T21" fmla="*/ 67 h 236"/>
                <a:gd name="T22" fmla="*/ 147 w 236"/>
                <a:gd name="T23" fmla="*/ 67 h 236"/>
                <a:gd name="T24" fmla="*/ 147 w 236"/>
                <a:gd name="T25" fmla="*/ 90 h 236"/>
                <a:gd name="T26" fmla="*/ 170 w 236"/>
                <a:gd name="T27" fmla="*/ 89 h 236"/>
                <a:gd name="T28" fmla="*/ 118 w 236"/>
                <a:gd name="T29" fmla="*/ 0 h 236"/>
                <a:gd name="T30" fmla="*/ 0 w 236"/>
                <a:gd name="T31" fmla="*/ 118 h 236"/>
                <a:gd name="T32" fmla="*/ 118 w 236"/>
                <a:gd name="T33" fmla="*/ 236 h 236"/>
                <a:gd name="T34" fmla="*/ 236 w 236"/>
                <a:gd name="T35" fmla="*/ 118 h 236"/>
                <a:gd name="T36" fmla="*/ 118 w 236"/>
                <a:gd name="T37" fmla="*/ 0 h 236"/>
                <a:gd name="T38" fmla="*/ 185 w 236"/>
                <a:gd name="T39" fmla="*/ 105 h 236"/>
                <a:gd name="T40" fmla="*/ 185 w 236"/>
                <a:gd name="T41" fmla="*/ 160 h 236"/>
                <a:gd name="T42" fmla="*/ 159 w 236"/>
                <a:gd name="T43" fmla="*/ 186 h 236"/>
                <a:gd name="T44" fmla="*/ 77 w 236"/>
                <a:gd name="T45" fmla="*/ 186 h 236"/>
                <a:gd name="T46" fmla="*/ 51 w 236"/>
                <a:gd name="T47" fmla="*/ 160 h 236"/>
                <a:gd name="T48" fmla="*/ 51 w 236"/>
                <a:gd name="T49" fmla="*/ 105 h 236"/>
                <a:gd name="T50" fmla="*/ 51 w 236"/>
                <a:gd name="T51" fmla="*/ 77 h 236"/>
                <a:gd name="T52" fmla="*/ 77 w 236"/>
                <a:gd name="T53" fmla="*/ 51 h 236"/>
                <a:gd name="T54" fmla="*/ 159 w 236"/>
                <a:gd name="T55" fmla="*/ 51 h 236"/>
                <a:gd name="T56" fmla="*/ 185 w 236"/>
                <a:gd name="T57" fmla="*/ 77 h 236"/>
                <a:gd name="T58" fmla="*/ 185 w 236"/>
                <a:gd name="T59" fmla="*/ 105 h 236"/>
                <a:gd name="T60" fmla="*/ 155 w 236"/>
                <a:gd name="T61" fmla="*/ 118 h 236"/>
                <a:gd name="T62" fmla="*/ 118 w 236"/>
                <a:gd name="T63" fmla="*/ 155 h 236"/>
                <a:gd name="T64" fmla="*/ 81 w 236"/>
                <a:gd name="T65" fmla="*/ 118 h 236"/>
                <a:gd name="T66" fmla="*/ 84 w 236"/>
                <a:gd name="T67" fmla="*/ 105 h 236"/>
                <a:gd name="T68" fmla="*/ 64 w 236"/>
                <a:gd name="T69" fmla="*/ 105 h 236"/>
                <a:gd name="T70" fmla="*/ 64 w 236"/>
                <a:gd name="T71" fmla="*/ 160 h 236"/>
                <a:gd name="T72" fmla="*/ 77 w 236"/>
                <a:gd name="T73" fmla="*/ 172 h 236"/>
                <a:gd name="T74" fmla="*/ 159 w 236"/>
                <a:gd name="T75" fmla="*/ 172 h 236"/>
                <a:gd name="T76" fmla="*/ 172 w 236"/>
                <a:gd name="T77" fmla="*/ 160 h 236"/>
                <a:gd name="T78" fmla="*/ 172 w 236"/>
                <a:gd name="T79" fmla="*/ 105 h 236"/>
                <a:gd name="T80" fmla="*/ 152 w 236"/>
                <a:gd name="T81" fmla="*/ 105 h 236"/>
                <a:gd name="T82" fmla="*/ 155 w 236"/>
                <a:gd name="T83" fmla="*/ 11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6" h="236">
                  <a:moveTo>
                    <a:pt x="118" y="142"/>
                  </a:moveTo>
                  <a:cubicBezTo>
                    <a:pt x="131" y="142"/>
                    <a:pt x="142" y="131"/>
                    <a:pt x="142" y="118"/>
                  </a:cubicBezTo>
                  <a:cubicBezTo>
                    <a:pt x="142" y="113"/>
                    <a:pt x="140" y="108"/>
                    <a:pt x="137" y="105"/>
                  </a:cubicBezTo>
                  <a:cubicBezTo>
                    <a:pt x="133" y="99"/>
                    <a:pt x="126" y="95"/>
                    <a:pt x="118" y="95"/>
                  </a:cubicBezTo>
                  <a:cubicBezTo>
                    <a:pt x="110" y="95"/>
                    <a:pt x="103" y="99"/>
                    <a:pt x="99" y="105"/>
                  </a:cubicBezTo>
                  <a:cubicBezTo>
                    <a:pt x="96" y="108"/>
                    <a:pt x="94" y="113"/>
                    <a:pt x="94" y="118"/>
                  </a:cubicBezTo>
                  <a:cubicBezTo>
                    <a:pt x="94" y="131"/>
                    <a:pt x="105" y="142"/>
                    <a:pt x="118" y="142"/>
                  </a:cubicBezTo>
                  <a:close/>
                  <a:moveTo>
                    <a:pt x="170" y="89"/>
                  </a:moveTo>
                  <a:cubicBezTo>
                    <a:pt x="170" y="70"/>
                    <a:pt x="170" y="70"/>
                    <a:pt x="170" y="70"/>
                  </a:cubicBezTo>
                  <a:cubicBezTo>
                    <a:pt x="170" y="67"/>
                    <a:pt x="170" y="67"/>
                    <a:pt x="170" y="67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7" y="90"/>
                    <a:pt x="147" y="90"/>
                    <a:pt x="147" y="90"/>
                  </a:cubicBezTo>
                  <a:lnTo>
                    <a:pt x="170" y="89"/>
                  </a:ln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85" y="105"/>
                  </a:moveTo>
                  <a:cubicBezTo>
                    <a:pt x="185" y="160"/>
                    <a:pt x="185" y="160"/>
                    <a:pt x="185" y="160"/>
                  </a:cubicBezTo>
                  <a:cubicBezTo>
                    <a:pt x="185" y="174"/>
                    <a:pt x="173" y="186"/>
                    <a:pt x="159" y="186"/>
                  </a:cubicBezTo>
                  <a:cubicBezTo>
                    <a:pt x="77" y="186"/>
                    <a:pt x="77" y="186"/>
                    <a:pt x="77" y="186"/>
                  </a:cubicBezTo>
                  <a:cubicBezTo>
                    <a:pt x="62" y="186"/>
                    <a:pt x="51" y="174"/>
                    <a:pt x="51" y="160"/>
                  </a:cubicBezTo>
                  <a:cubicBezTo>
                    <a:pt x="51" y="105"/>
                    <a:pt x="51" y="105"/>
                    <a:pt x="51" y="105"/>
                  </a:cubicBezTo>
                  <a:cubicBezTo>
                    <a:pt x="51" y="77"/>
                    <a:pt x="51" y="77"/>
                    <a:pt x="51" y="77"/>
                  </a:cubicBezTo>
                  <a:cubicBezTo>
                    <a:pt x="51" y="63"/>
                    <a:pt x="62" y="51"/>
                    <a:pt x="77" y="51"/>
                  </a:cubicBezTo>
                  <a:cubicBezTo>
                    <a:pt x="159" y="51"/>
                    <a:pt x="159" y="51"/>
                    <a:pt x="159" y="51"/>
                  </a:cubicBezTo>
                  <a:cubicBezTo>
                    <a:pt x="173" y="51"/>
                    <a:pt x="185" y="63"/>
                    <a:pt x="185" y="77"/>
                  </a:cubicBezTo>
                  <a:lnTo>
                    <a:pt x="185" y="105"/>
                  </a:lnTo>
                  <a:close/>
                  <a:moveTo>
                    <a:pt x="155" y="118"/>
                  </a:moveTo>
                  <a:cubicBezTo>
                    <a:pt x="155" y="139"/>
                    <a:pt x="138" y="155"/>
                    <a:pt x="118" y="155"/>
                  </a:cubicBezTo>
                  <a:cubicBezTo>
                    <a:pt x="98" y="155"/>
                    <a:pt x="81" y="139"/>
                    <a:pt x="81" y="118"/>
                  </a:cubicBezTo>
                  <a:cubicBezTo>
                    <a:pt x="81" y="114"/>
                    <a:pt x="82" y="109"/>
                    <a:pt x="8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4" y="167"/>
                    <a:pt x="70" y="172"/>
                    <a:pt x="77" y="172"/>
                  </a:cubicBezTo>
                  <a:cubicBezTo>
                    <a:pt x="159" y="172"/>
                    <a:pt x="159" y="172"/>
                    <a:pt x="159" y="172"/>
                  </a:cubicBezTo>
                  <a:cubicBezTo>
                    <a:pt x="166" y="172"/>
                    <a:pt x="172" y="167"/>
                    <a:pt x="172" y="160"/>
                  </a:cubicBezTo>
                  <a:cubicBezTo>
                    <a:pt x="172" y="105"/>
                    <a:pt x="172" y="105"/>
                    <a:pt x="172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4" y="109"/>
                    <a:pt x="155" y="114"/>
                    <a:pt x="155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3854729" y="1552014"/>
            <a:ext cx="2133782" cy="799321"/>
            <a:chOff x="1867328" y="2349127"/>
            <a:chExt cx="2133782" cy="799321"/>
          </a:xfrm>
        </p:grpSpPr>
        <p:sp>
          <p:nvSpPr>
            <p:cNvPr id="36" name="文本框 35"/>
            <p:cNvSpPr txBox="1"/>
            <p:nvPr/>
          </p:nvSpPr>
          <p:spPr>
            <a:xfrm>
              <a:off x="1867328" y="2349127"/>
              <a:ext cx="213378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867328" y="2687681"/>
              <a:ext cx="2133782" cy="46076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and make it film to be used in a wider field</a:t>
              </a:r>
              <a:endPara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209623" y="1552014"/>
            <a:ext cx="2133782" cy="799321"/>
            <a:chOff x="1867328" y="2349127"/>
            <a:chExt cx="2133782" cy="799321"/>
          </a:xfrm>
        </p:grpSpPr>
        <p:sp>
          <p:nvSpPr>
            <p:cNvPr id="39" name="文本框 38"/>
            <p:cNvSpPr txBox="1"/>
            <p:nvPr/>
          </p:nvSpPr>
          <p:spPr>
            <a:xfrm>
              <a:off x="1867328" y="2349127"/>
              <a:ext cx="213378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867328" y="2687681"/>
              <a:ext cx="2133782" cy="46076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and make it film to be used in a wider field</a:t>
              </a:r>
              <a:endPara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2684672" y="5317525"/>
            <a:ext cx="2133782" cy="799321"/>
            <a:chOff x="1867328" y="2349127"/>
            <a:chExt cx="2133782" cy="799321"/>
          </a:xfrm>
        </p:grpSpPr>
        <p:sp>
          <p:nvSpPr>
            <p:cNvPr id="42" name="文本框 41"/>
            <p:cNvSpPr txBox="1"/>
            <p:nvPr/>
          </p:nvSpPr>
          <p:spPr>
            <a:xfrm>
              <a:off x="1867328" y="2349127"/>
              <a:ext cx="213378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867328" y="2687681"/>
              <a:ext cx="2133782" cy="46076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and make it film to be used in a wider field</a:t>
              </a:r>
              <a:endPara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029109" y="5317525"/>
            <a:ext cx="2133782" cy="799321"/>
            <a:chOff x="1867328" y="2349127"/>
            <a:chExt cx="2133782" cy="799321"/>
          </a:xfrm>
        </p:grpSpPr>
        <p:sp>
          <p:nvSpPr>
            <p:cNvPr id="45" name="文本框 44"/>
            <p:cNvSpPr txBox="1"/>
            <p:nvPr/>
          </p:nvSpPr>
          <p:spPr>
            <a:xfrm>
              <a:off x="1867328" y="2349127"/>
              <a:ext cx="213378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867328" y="2687681"/>
              <a:ext cx="2133782" cy="46076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and make it film to be used in a wider field</a:t>
              </a:r>
              <a:endPara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7373543" y="5317525"/>
            <a:ext cx="2133782" cy="799321"/>
            <a:chOff x="1867328" y="2349127"/>
            <a:chExt cx="2133782" cy="799321"/>
          </a:xfrm>
        </p:grpSpPr>
        <p:sp>
          <p:nvSpPr>
            <p:cNvPr id="48" name="文本框 47"/>
            <p:cNvSpPr txBox="1"/>
            <p:nvPr/>
          </p:nvSpPr>
          <p:spPr>
            <a:xfrm>
              <a:off x="1867328" y="2349127"/>
              <a:ext cx="213378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867328" y="2687681"/>
              <a:ext cx="2133782" cy="46076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 and make it film to be used in a wider field</a:t>
              </a:r>
              <a:endPara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4" name="任意多边形: 形状 33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50" name="任意多边形: 形状 49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01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53" name="文本框 52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项目介绍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产品</a:t>
            </a:r>
            <a:endParaRPr lang="en-US" altLang="zh-CN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运营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02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3" grpId="0" animBg="1"/>
      <p:bldP spid="2" grpId="0" animBg="1"/>
      <p:bldP spid="5" grpId="0"/>
      <p:bldP spid="6" grpId="0"/>
      <p:bldP spid="7" grpId="0"/>
    </p:bldLst>
  </p:timing>
</p:sld>
</file>

<file path=ppt/tags/tag1.xml><?xml version="1.0" encoding="utf-8"?>
<p:tagLst xmlns:p="http://schemas.openxmlformats.org/presentationml/2006/main">
  <p:tag name="ISLIDE.DIAGRAM" val="300f4786-f05c-4162-b989-771c7b50d468"/>
</p:tagLst>
</file>

<file path=ppt/theme/theme1.xml><?xml version="1.0" encoding="utf-8"?>
<a:theme xmlns:a="http://schemas.openxmlformats.org/drawingml/2006/main" name="包图主题2">
  <a:themeElements>
    <a:clrScheme name="自定义 3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A89E"/>
      </a:accent1>
      <a:accent2>
        <a:srgbClr val="0C2834"/>
      </a:accent2>
      <a:accent3>
        <a:srgbClr val="01A89E"/>
      </a:accent3>
      <a:accent4>
        <a:srgbClr val="0C2834"/>
      </a:accent4>
      <a:accent5>
        <a:srgbClr val="01A89E"/>
      </a:accent5>
      <a:accent6>
        <a:srgbClr val="0C2834"/>
      </a:accent6>
      <a:hlink>
        <a:srgbClr val="01A89E"/>
      </a:hlink>
      <a:folHlink>
        <a:srgbClr val="01A89E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0</TotalTime>
  <Words>9426</Words>
  <Application>WPS 演示</Application>
  <PresentationFormat>宽屏</PresentationFormat>
  <Paragraphs>472</Paragraphs>
  <Slides>25</Slides>
  <Notes>27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Century Gothic</vt:lpstr>
      <vt:lpstr>Arial Unicode MS</vt:lpstr>
      <vt:lpstr>等线</vt:lpstr>
      <vt:lpstr>魂心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Administrator</cp:lastModifiedBy>
  <cp:revision>49</cp:revision>
  <dcterms:created xsi:type="dcterms:W3CDTF">2017-08-18T03:02:00Z</dcterms:created>
  <dcterms:modified xsi:type="dcterms:W3CDTF">2018-05-23T03:15:48Z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

<file path=docProps/thumbnail.jpeg>
</file>